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58" r:id="rId4"/>
    <p:sldId id="263" r:id="rId5"/>
    <p:sldId id="264" r:id="rId6"/>
    <p:sldId id="268" r:id="rId7"/>
    <p:sldId id="272" r:id="rId8"/>
    <p:sldId id="275" r:id="rId9"/>
    <p:sldId id="27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241" autoAdjust="0"/>
  </p:normalViewPr>
  <p:slideViewPr>
    <p:cSldViewPr>
      <p:cViewPr varScale="1">
        <p:scale>
          <a:sx n="107" d="100"/>
          <a:sy n="107" d="100"/>
        </p:scale>
        <p:origin x="114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80BF-4EC6-4DF0-B828-C088771CBD23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3C712-26D7-48F2-A507-5EF8182F4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950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80BF-4EC6-4DF0-B828-C088771CBD23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3C712-26D7-48F2-A507-5EF8182F4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745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80BF-4EC6-4DF0-B828-C088771CBD23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3C712-26D7-48F2-A507-5EF8182F4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1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80BF-4EC6-4DF0-B828-C088771CBD23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3C712-26D7-48F2-A507-5EF8182F4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790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80BF-4EC6-4DF0-B828-C088771CBD23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3C712-26D7-48F2-A507-5EF8182F4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38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80BF-4EC6-4DF0-B828-C088771CBD23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3C712-26D7-48F2-A507-5EF8182F4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87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80BF-4EC6-4DF0-B828-C088771CBD23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3C712-26D7-48F2-A507-5EF8182F4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66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80BF-4EC6-4DF0-B828-C088771CBD23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3C712-26D7-48F2-A507-5EF8182F4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49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80BF-4EC6-4DF0-B828-C088771CBD23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3C712-26D7-48F2-A507-5EF8182F4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29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80BF-4EC6-4DF0-B828-C088771CBD23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3C712-26D7-48F2-A507-5EF8182F4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897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80BF-4EC6-4DF0-B828-C088771CBD23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3C712-26D7-48F2-A507-5EF8182F4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685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B80BF-4EC6-4DF0-B828-C088771CBD23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3C712-26D7-48F2-A507-5EF8182F4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819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Physical Map of Europe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25899"/>
            <a:ext cx="8382000" cy="5327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457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ank Physical Map of Europe for Practic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475932"/>
            <a:ext cx="8356600" cy="59061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875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719138"/>
            <a:ext cx="7877175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4111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Important </a:t>
            </a:r>
            <a:r>
              <a:rPr lang="en-US" dirty="0">
                <a:solidFill>
                  <a:srgbClr val="0000FF"/>
                </a:solidFill>
              </a:rPr>
              <a:t>Bodies of Water </a:t>
            </a:r>
            <a:r>
              <a:rPr lang="en-US" dirty="0" smtClean="0">
                <a:solidFill>
                  <a:srgbClr val="0000FF"/>
                </a:solidFill>
              </a:rPr>
              <a:t>in </a:t>
            </a:r>
            <a:r>
              <a:rPr lang="en-US" dirty="0">
                <a:solidFill>
                  <a:srgbClr val="0000FF"/>
                </a:solidFill>
              </a:rPr>
              <a:t>Europe</a:t>
            </a:r>
          </a:p>
        </p:txBody>
      </p:sp>
      <p:sp>
        <p:nvSpPr>
          <p:cNvPr id="3" name="Rectangle 2"/>
          <p:cNvSpPr/>
          <p:nvPr/>
        </p:nvSpPr>
        <p:spPr>
          <a:xfrm>
            <a:off x="628650" y="645766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rgbClr val="00B050"/>
                </a:solidFill>
              </a:rPr>
              <a:t>SS6G8 The students will locate selected features of </a:t>
            </a:r>
            <a:r>
              <a:rPr lang="en-US" sz="900" b="1" dirty="0" smtClean="0">
                <a:solidFill>
                  <a:srgbClr val="00B050"/>
                </a:solidFill>
              </a:rPr>
              <a:t>Europe: a</a:t>
            </a:r>
            <a:r>
              <a:rPr lang="en-US" sz="900" b="1" dirty="0">
                <a:solidFill>
                  <a:srgbClr val="00B050"/>
                </a:solidFill>
              </a:rPr>
              <a:t>. Locate on a world and regional political-physical map</a:t>
            </a:r>
            <a:r>
              <a:rPr lang="en-US" sz="900" b="1" dirty="0">
                <a:solidFill>
                  <a:srgbClr val="FF0000"/>
                </a:solidFill>
              </a:rPr>
              <a:t>: Danube River, Rhine River, English Channel, Mediterranean Sea</a:t>
            </a:r>
            <a:r>
              <a:rPr lang="en-US" sz="900" b="1" dirty="0">
                <a:solidFill>
                  <a:srgbClr val="00B050"/>
                </a:solidFill>
              </a:rPr>
              <a:t>, European Plain, the Alps, Pyrenees, Ural Mountains, Iberian Peninsula, Scandinavian Peninsula</a:t>
            </a:r>
            <a:endParaRPr lang="en-US" sz="9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53017"/>
            <a:ext cx="1232936" cy="26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604080"/>
            <a:ext cx="924074" cy="299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055606"/>
            <a:ext cx="1295400" cy="333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082" y="5387959"/>
            <a:ext cx="1157288" cy="250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46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22" y="953616"/>
            <a:ext cx="8229600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Important Mountains of Europe Quiz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8122" y="584284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rgbClr val="00B050"/>
                </a:solidFill>
              </a:rPr>
              <a:t>SS6G8 The students will locate selected features of </a:t>
            </a:r>
            <a:r>
              <a:rPr lang="en-US" sz="900" b="1" dirty="0" smtClean="0">
                <a:solidFill>
                  <a:srgbClr val="00B050"/>
                </a:solidFill>
              </a:rPr>
              <a:t>Europe: a</a:t>
            </a:r>
            <a:r>
              <a:rPr lang="en-US" sz="900" b="1" dirty="0">
                <a:solidFill>
                  <a:srgbClr val="00B050"/>
                </a:solidFill>
              </a:rPr>
              <a:t>. Locate on a world and regional political-physical map: Danube River, Rhine River, English Channel, Mediterranean Sea, European Plain, the Alps, Pyrenees, Ural Mountains, Iberian Peninsula, Scandinavian Peninsula</a:t>
            </a:r>
            <a:endParaRPr lang="en-US" sz="900" dirty="0">
              <a:solidFill>
                <a:srgbClr val="00B05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713" y="4599960"/>
            <a:ext cx="841408" cy="39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072" y="2590800"/>
            <a:ext cx="21526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351" y="4766849"/>
            <a:ext cx="1628178" cy="35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280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219200"/>
            <a:ext cx="8001000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Important Peninsulas of Europe quiz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762000"/>
            <a:ext cx="82296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900" b="1" dirty="0" smtClean="0">
                <a:solidFill>
                  <a:srgbClr val="00B050"/>
                </a:solidFill>
              </a:rPr>
              <a:t>SS6G8 The students will locate selected features of Europe</a:t>
            </a:r>
          </a:p>
          <a:p>
            <a:pPr algn="l"/>
            <a:r>
              <a:rPr lang="en-US" sz="900" b="1" dirty="0" smtClean="0">
                <a:solidFill>
                  <a:srgbClr val="00B050"/>
                </a:solidFill>
              </a:rPr>
              <a:t>a. Locate on a world and regional political-physical map: Danube River, Rhine River, English Channel, Mediterranean Sea, European Plain, the Alps, Pyrenees, Ural Mountains</a:t>
            </a:r>
            <a:r>
              <a:rPr lang="en-US" sz="900" b="1" dirty="0" smtClean="0">
                <a:solidFill>
                  <a:srgbClr val="FF0000"/>
                </a:solidFill>
              </a:rPr>
              <a:t>, Iberian Peninsula, Scandinavian Peninsula</a:t>
            </a:r>
            <a:endParaRPr lang="en-US" sz="900" b="1" dirty="0">
              <a:solidFill>
                <a:srgbClr val="FF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432929"/>
            <a:ext cx="1207851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225" y="2677133"/>
            <a:ext cx="23336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51847">
            <a:off x="3695413" y="4873057"/>
            <a:ext cx="1753177" cy="386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65917">
            <a:off x="4312486" y="4894702"/>
            <a:ext cx="17430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856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North European Plain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26720" y="838200"/>
            <a:ext cx="82296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900" b="1" dirty="0" smtClean="0">
                <a:solidFill>
                  <a:srgbClr val="00B050"/>
                </a:solidFill>
              </a:rPr>
              <a:t>SS6G8 The students will locate selected features of Europe: a. Locate on a world and regional political-physical map: Danube River, Rhine River, English Channel, Mediterranean Sea, </a:t>
            </a:r>
            <a:r>
              <a:rPr lang="en-US" sz="900" b="1" dirty="0" smtClean="0">
                <a:solidFill>
                  <a:srgbClr val="FF0000"/>
                </a:solidFill>
              </a:rPr>
              <a:t>European Plain</a:t>
            </a:r>
            <a:r>
              <a:rPr lang="en-US" sz="900" b="1" dirty="0" smtClean="0">
                <a:solidFill>
                  <a:srgbClr val="00B050"/>
                </a:solidFill>
              </a:rPr>
              <a:t>, the Alps, Pyrenees, Ural Mountains, Iberian Peninsula, Scandinavian Peninsula</a:t>
            </a:r>
            <a:endParaRPr lang="en-US" sz="900" b="1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84" y="1371600"/>
            <a:ext cx="7799353" cy="4868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242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45996"/>
            <a:ext cx="812292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North European Plain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6720" y="838200"/>
            <a:ext cx="82296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900" b="1" dirty="0" smtClean="0">
                <a:solidFill>
                  <a:srgbClr val="00B050"/>
                </a:solidFill>
              </a:rPr>
              <a:t>SS6G8 The students will locate selected features of Europe</a:t>
            </a:r>
          </a:p>
          <a:p>
            <a:pPr algn="l"/>
            <a:r>
              <a:rPr lang="en-US" sz="900" b="1" dirty="0" smtClean="0">
                <a:solidFill>
                  <a:srgbClr val="00B050"/>
                </a:solidFill>
              </a:rPr>
              <a:t>a. Locate on a world and regional political-physical map: Danube River, Rhine River, English Channel, Mediterranean Sea, </a:t>
            </a:r>
            <a:r>
              <a:rPr lang="en-US" sz="900" b="1" dirty="0" smtClean="0">
                <a:solidFill>
                  <a:srgbClr val="FF0000"/>
                </a:solidFill>
              </a:rPr>
              <a:t>European Plain</a:t>
            </a:r>
            <a:r>
              <a:rPr lang="en-US" sz="900" b="1" dirty="0" smtClean="0">
                <a:solidFill>
                  <a:srgbClr val="00B050"/>
                </a:solidFill>
              </a:rPr>
              <a:t>, the Alps, Pyrenees, Ural Mountains, Iberian Peninsula, Scandinavian Peninsula</a:t>
            </a:r>
            <a:endParaRPr lang="en-US" sz="900" b="1" dirty="0">
              <a:solidFill>
                <a:srgbClr val="00B050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97339">
            <a:off x="3781688" y="3630245"/>
            <a:ext cx="3222493" cy="293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597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4236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>
                <a:solidFill>
                  <a:srgbClr val="0000FF"/>
                </a:solidFill>
              </a:rPr>
              <a:t>Countries of Europe Quiz</a:t>
            </a:r>
            <a:br>
              <a:rPr lang="en-US" b="1" dirty="0">
                <a:solidFill>
                  <a:srgbClr val="0000FF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84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58874"/>
            <a:ext cx="8382000" cy="4784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201" y="6204466"/>
            <a:ext cx="8305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Sally’s Father Bought Giant Purple Umbrellas</a:t>
            </a:r>
          </a:p>
        </p:txBody>
      </p:sp>
    </p:spTree>
    <p:extLst>
      <p:ext uri="{BB962C8B-B14F-4D97-AF65-F5344CB8AC3E}">
        <p14:creationId xmlns:p14="http://schemas.microsoft.com/office/powerpoint/2010/main" val="313593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4236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Countries of Europe Quiz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58874"/>
            <a:ext cx="8382000" cy="5045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1" y="6204466"/>
            <a:ext cx="8305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Sally’s Father Bought Giant Purple Umbrellas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3057">
            <a:off x="941738" y="4508941"/>
            <a:ext cx="1330884" cy="42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3340">
            <a:off x="2156926" y="3884589"/>
            <a:ext cx="1479009" cy="531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91531">
            <a:off x="2960225" y="3435211"/>
            <a:ext cx="728420" cy="26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27918">
            <a:off x="5225489" y="3258588"/>
            <a:ext cx="647536" cy="500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47958">
            <a:off x="3765204" y="3498064"/>
            <a:ext cx="906104" cy="47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6473">
            <a:off x="7257804" y="3615737"/>
            <a:ext cx="868735" cy="31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34129">
            <a:off x="1896629" y="2900574"/>
            <a:ext cx="11906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772" y="4419808"/>
            <a:ext cx="1257300" cy="258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707" y="2145163"/>
            <a:ext cx="141922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228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287</Words>
  <Application>Microsoft Office PowerPoint</Application>
  <PresentationFormat>On-screen Show (4:3)</PresentationFormat>
  <Paragraphs>17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Physical Map of Europe</vt:lpstr>
      <vt:lpstr>PowerPoint Presentation</vt:lpstr>
      <vt:lpstr>Important Bodies of Water in Europe</vt:lpstr>
      <vt:lpstr>Important Mountains of Europe Quiz</vt:lpstr>
      <vt:lpstr>Important Peninsulas of Europe quiz</vt:lpstr>
      <vt:lpstr>The North European Plain</vt:lpstr>
      <vt:lpstr>The North European Plain</vt:lpstr>
      <vt:lpstr> Countries of Europe Quiz </vt:lpstr>
      <vt:lpstr>Countries of Europe Quiz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Vinnette</dc:creator>
  <cp:lastModifiedBy>Haseleria Sanders-Hall</cp:lastModifiedBy>
  <cp:revision>28</cp:revision>
  <dcterms:created xsi:type="dcterms:W3CDTF">2012-04-01T16:14:46Z</dcterms:created>
  <dcterms:modified xsi:type="dcterms:W3CDTF">2017-10-30T14:56:25Z</dcterms:modified>
</cp:coreProperties>
</file>