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4322" r:id="rId10"/>
  </p:sldMasterIdLst>
  <p:notesMasterIdLst>
    <p:notesMasterId r:id="rId36"/>
  </p:notesMasterIdLst>
  <p:sldIdLst>
    <p:sldId id="291" r:id="rId11"/>
    <p:sldId id="305" r:id="rId12"/>
    <p:sldId id="367" r:id="rId13"/>
    <p:sldId id="368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69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75" autoAdjust="0"/>
  </p:normalViewPr>
  <p:slideViewPr>
    <p:cSldViewPr>
      <p:cViewPr varScale="1">
        <p:scale>
          <a:sx n="84" d="100"/>
          <a:sy n="84" d="100"/>
        </p:scale>
        <p:origin x="5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D9291A-889E-4386-860C-1B0DA9CD9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Mediterranean Sea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FF9F4E35-67BE-4A16-9F3B-F9EE7480CFB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9302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Scandinavian Peninsula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20B27010-5998-46B7-9E78-77B0CC3770AE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449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Spain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1FCC578E-615A-4E96-9C6F-5EA0EE1B612B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2656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France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4676FBFA-852B-4CEC-84DC-4B283D3D2722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3977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United Kingdom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8B4748CD-742F-4550-959C-5338D0BAFB22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5036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Belgium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9025DFE6-4BB8-4230-A7E9-6E98A1B722D2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988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Germany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9AD827C4-7AB3-4BDB-AADA-1869E6DF324A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0400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Poland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1F29B730-C084-4611-AF08-B45097610A8D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950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Russia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3A03BA6B-17ED-4648-84CB-FEACA5C8D8C5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13372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Ukraine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5F887846-EEFD-48A8-B850-1CEBCCD409AA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6972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Italy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4705CA22-FA9B-44A8-9B5E-45AC3E540563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4241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Iberian Peninsula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2A9261D4-D452-4D9B-B7EB-665DBF529F2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44925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Portugal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95408CDF-7FCB-464D-9AB5-833A4D2E9682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8744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Pyrenees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E2D60F6B-6DB8-49BF-B421-79C28FC99543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6335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Alps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886C2A21-1995-48BB-A611-663B95E7976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044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English Channel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55972E22-C045-43E6-AFE5-F9A62FAA650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1450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Rhine River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E32ED870-21F2-4106-A67D-965F0D93B581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00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European Plain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E05873A3-FB79-4D00-9288-27AE494E3E38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3466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Danube River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A59E3B27-6AD9-48D4-AB1F-1CDFE8E246EB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3567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Ural Mountains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fld id="{E9398F29-9D93-463E-B547-3715B398E80B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2152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48E9F-4B55-4071-93CD-481828F68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71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EC59C-5973-41AB-B024-A9B600098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3392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D2840-169A-4E77-8225-39B11DE9B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5624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0022D-9A55-4E55-957A-2D5E16C0E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4988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32EFC-29ED-46AA-AA94-6BFDE28BA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789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2DA4D-922D-4937-A4C6-BDB39402C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507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4F0DC-2647-40E2-9E80-10C733EA9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468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F3D69-05A2-4AF5-B020-1EEDF658B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287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1900E-7B4C-409B-97FE-FC2EBB085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05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B1002-9DE5-4808-94F7-651E74C6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9769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EB7B6-E94B-4A50-A010-A99279F84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324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DB8AE-0E64-4FC5-9622-BED850273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18D76-03DC-4E46-A7A4-1844995A7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1563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7D6F5-99F2-4EDC-8F31-0D7E1D07D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39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67F8B-4AC7-46D3-A055-F6273B6F1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7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1ED68-5476-4A88-87EF-385458EF4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3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50ADA-8C2B-442C-96F2-93E5CA0E7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48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6F3EA-9574-431E-8D87-D70CFEBEC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4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6EB24-10CC-4433-93F4-0CDAE9432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386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ECF9D-015F-4A23-9ED0-7ADFFFC1B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25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6B1B4-9300-4249-8970-BD2CA6B22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2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81B59-2A40-42CD-BC44-0FD4BCDCC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73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F0C07-9F60-4A42-AA44-967AFF602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22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F207C-3A33-4320-AB23-E5D3F329E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47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A3ADB-5C2C-4765-869C-0D1064F35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75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1FD75-CACC-46C7-813A-6721B9E42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860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5F4D4-3F9E-41F9-8AF6-6A8264891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379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D2489-1956-43C0-A071-60109A150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114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FB8AE-496A-4D53-8EBA-E569B8B46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681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9CB57-242B-4458-8DD6-A3037B197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9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F61F7-FFAE-457D-AB72-0AB722733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03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EBB00-1C60-4994-9F78-695234104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775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AB653-FBC5-4F4F-A5EB-89A8D4C4F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34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34E5B-0081-42E1-9ECE-6663ADE39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4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E8FEE-5519-4C98-B3C5-9092983CF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096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79801-6C06-45D4-A6E6-C6A37723E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485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AC0C1-E907-4B74-85D5-44203F46A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193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B1322-AB12-4CA3-9E97-C46A6E6E4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713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6455-8581-442D-B20F-299950635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300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1FCAC-BCC0-4526-BC1A-86ACA6D18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771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593AA-7DEE-4729-8484-137621BDE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04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CF5D5-8930-4F7E-9C27-B6D0906F0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747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D1E38-CE50-4C18-A7B5-8E57BAAC4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296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C3AD8-80CF-4164-8965-B8E3872A3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78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7E53B-E9DB-4FAF-ADBD-ED78FAE1D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97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A5BED-92D6-4491-8310-0D40246DE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211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2AD12-DD1B-4E6F-9743-A09267C23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522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C3E8B-E3A2-4795-A454-0EB585E94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191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A1A25-363E-4E0E-869C-8812D01BF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88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0E473-BB38-4AE5-81D3-4A380432A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55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38425-1D4D-478D-ADB4-226FCAA82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599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07490-5B7C-4AA6-BAD7-AB8D9950B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05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A2812-6587-4DA0-A97A-849DCC4D8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15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9BBC4-2D6D-4668-941D-CDC674BDE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829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0D619-2635-4915-AEFA-D8BF0A6FD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5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ECBC-DE99-4895-B79E-D7530BFF6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20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50AC1-366C-4634-A903-6119BC7CE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281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603D1-7CC8-4D9D-9F50-A0280342E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521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60A09-301B-4A01-841D-D4ED5A40B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52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B0EC3-0180-4F3E-9F89-5DE0BF8F3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686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3624C-70B5-4857-B112-B14A3E3BE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188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5FEC9-6054-4B2F-8C06-5AE13CB12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003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FC077-9C42-462F-8E12-BCACFF378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154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35914-9368-4EE5-A70F-D61070C6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57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2E592-0A03-4476-A95C-4218A16FA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1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B0439-08AF-4E4F-BFA2-31DE75C0A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65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91AFA-C36A-4D36-B92B-8CEEF3DA3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79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534A7-E278-41E0-9010-6C00593AD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79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5266-1E67-4C6F-91FA-EDC947560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855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5FAC3-EF41-45C7-B59C-52605E55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21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4E285-A13C-475C-9411-ECC5FE708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66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91163-AB81-4028-836F-EAECA6EC5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928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D2D28-29DF-471E-9560-6338D95DA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75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16A60-D259-4FAE-8C34-D4A8AADA9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499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89D4A-4E68-4513-8994-D8067B267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819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95AA0-683A-477C-B294-F36D5BCA7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1017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A7F-76BA-4913-BFAC-588281815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91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6DB28-EC69-4BE3-804A-F48E9DCA7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343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727AF-C4B4-4C40-BCAC-777B9B0F0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76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CC1C5-2814-4146-9F5C-E74A6A413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865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83DF4-CBA4-468A-8B96-D329D1E7F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331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E140C-88D0-4C5C-881F-B27438C83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1975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FE43D-1A3A-42E5-ACC3-95F0E3758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139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D0E60-8B1D-45F6-96E8-0E4BBC6CC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03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4CC58-5059-4421-B5EB-A66F28D72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1221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16C4F-42FB-44D6-8813-4E26551F9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680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E19B2-10A5-4413-9C26-75061A515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9935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7861D-4183-4A98-BE33-00C8000A6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4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82450-BCC5-48C2-9ACD-0D4D30154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5159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76C6D-7C5C-4F76-8112-186C66754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03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C1E14-1F55-4048-95E9-99B1EC164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7084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F5344-E3EE-456C-A481-8921025D5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19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B2C7A-F75F-4FB6-88A0-7DD31FB1D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448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298BC-2420-452C-BCA4-5F69DB764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009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78E61-C3DB-4E57-8025-10D5070A5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44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BB9B0-10FA-47EB-A94A-7ECE78597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742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2E186-E9D8-45AC-BC33-C36C1A98A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305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0BBD2-2D59-4515-85D6-19F46B018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48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0DC76-5791-4EBD-91BF-CD5DC7C53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38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D2443-32D0-4670-9BE3-6DA39C9E6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761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80F05-1C3A-48BD-88B0-D60AF0F2C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951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8FB3-0CAD-4E0B-847D-5BF2DE58A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050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4A926-8C25-4B5B-BB5C-3E803AFFE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4820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E9170-BEDE-46BA-8B44-52C6E00AB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9527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E62B4-FD07-4A62-A010-D73117558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917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599D2-EC6C-4D59-B5D5-168635199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0955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B4535-09AB-41A3-B190-E6299ACE2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8207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8B309-8A61-473F-9322-5F9B86253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434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FBF6-07A8-43E9-BC59-0A533D520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090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FD28B-FAB6-451A-AF97-BF698F576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03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4D71D4-82D6-4735-A3C7-3FE91AFD6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6D7E48E-1227-4F3D-BEE1-D434433754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7190837-E6DE-473C-9A8B-65DBD64F3E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8C4E166-1A56-4765-8F91-7BB02533A8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A4AC09A-2371-4E32-9ED0-02160CB585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13F62A7-6B1C-4178-AA98-2DDFEC1CCD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88E1162-FF0D-46D0-A1B2-0FF5F2F2A5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C1F5D13-DA8C-420A-B046-16188693BE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7B7EAFB-AF08-483B-8558-02AC3668BD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A0C050A-4A38-4E66-9E9D-DA665097BA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://www.cia.gov/cia/publications/factbook/flags/rs-fla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nce -- Media -- Encarta ® Onlin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Italy -- Media -- Encarta ® Onlin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Greece -- Media -- Encarta ® Online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6096000"/>
            <a:ext cx="1082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United Kingdom -- Media -- Encarta ® Onlin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Iceland -- Media -- Encarta ® Online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6" descr="Flag of Russi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2" name="Group 23"/>
          <p:cNvGrpSpPr>
            <a:grpSpLocks noChangeAspect="1"/>
          </p:cNvGrpSpPr>
          <p:nvPr/>
        </p:nvGrpSpPr>
        <p:grpSpPr bwMode="auto">
          <a:xfrm>
            <a:off x="152400" y="228600"/>
            <a:ext cx="1041400" cy="609600"/>
            <a:chOff x="96" y="144"/>
            <a:chExt cx="656" cy="384"/>
          </a:xfrm>
        </p:grpSpPr>
        <p:sp>
          <p:nvSpPr>
            <p:cNvPr id="11504" name="AutoShape 22"/>
            <p:cNvSpPr>
              <a:spLocks noChangeAspect="1" noChangeArrowheads="1" noTextEdit="1"/>
            </p:cNvSpPr>
            <p:nvPr/>
          </p:nvSpPr>
          <p:spPr bwMode="auto">
            <a:xfrm>
              <a:off x="96" y="144"/>
              <a:ext cx="6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24"/>
            <p:cNvSpPr>
              <a:spLocks/>
            </p:cNvSpPr>
            <p:nvPr/>
          </p:nvSpPr>
          <p:spPr bwMode="auto">
            <a:xfrm>
              <a:off x="96" y="399"/>
              <a:ext cx="655" cy="128"/>
            </a:xfrm>
            <a:custGeom>
              <a:avLst/>
              <a:gdLst>
                <a:gd name="T0" fmla="*/ 0 w 3275"/>
                <a:gd name="T1" fmla="*/ 5 h 640"/>
                <a:gd name="T2" fmla="*/ 0 w 3275"/>
                <a:gd name="T3" fmla="*/ 0 h 640"/>
                <a:gd name="T4" fmla="*/ 26 w 3275"/>
                <a:gd name="T5" fmla="*/ 0 h 640"/>
                <a:gd name="T6" fmla="*/ 26 w 3275"/>
                <a:gd name="T7" fmla="*/ 5 h 640"/>
                <a:gd name="T8" fmla="*/ 0 w 3275"/>
                <a:gd name="T9" fmla="*/ 5 h 640"/>
                <a:gd name="T10" fmla="*/ 0 w 3275"/>
                <a:gd name="T11" fmla="*/ 5 h 640"/>
                <a:gd name="T12" fmla="*/ 0 w 3275"/>
                <a:gd name="T13" fmla="*/ 5 h 6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5"/>
                <a:gd name="T22" fmla="*/ 0 h 640"/>
                <a:gd name="T23" fmla="*/ 3275 w 3275"/>
                <a:gd name="T24" fmla="*/ 640 h 6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25"/>
            <p:cNvSpPr>
              <a:spLocks/>
            </p:cNvSpPr>
            <p:nvPr/>
          </p:nvSpPr>
          <p:spPr bwMode="auto">
            <a:xfrm>
              <a:off x="96" y="399"/>
              <a:ext cx="655" cy="128"/>
            </a:xfrm>
            <a:custGeom>
              <a:avLst/>
              <a:gdLst>
                <a:gd name="T0" fmla="*/ 0 w 3275"/>
                <a:gd name="T1" fmla="*/ 5 h 640"/>
                <a:gd name="T2" fmla="*/ 0 w 3275"/>
                <a:gd name="T3" fmla="*/ 0 h 640"/>
                <a:gd name="T4" fmla="*/ 26 w 3275"/>
                <a:gd name="T5" fmla="*/ 0 h 640"/>
                <a:gd name="T6" fmla="*/ 26 w 3275"/>
                <a:gd name="T7" fmla="*/ 5 h 640"/>
                <a:gd name="T8" fmla="*/ 0 w 3275"/>
                <a:gd name="T9" fmla="*/ 5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5"/>
                <a:gd name="T16" fmla="*/ 0 h 640"/>
                <a:gd name="T17" fmla="*/ 3275 w 3275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Freeform 26"/>
            <p:cNvSpPr>
              <a:spLocks/>
            </p:cNvSpPr>
            <p:nvPr/>
          </p:nvSpPr>
          <p:spPr bwMode="auto">
            <a:xfrm>
              <a:off x="96" y="272"/>
              <a:ext cx="655" cy="127"/>
            </a:xfrm>
            <a:custGeom>
              <a:avLst/>
              <a:gdLst>
                <a:gd name="T0" fmla="*/ 0 w 3275"/>
                <a:gd name="T1" fmla="*/ 5 h 639"/>
                <a:gd name="T2" fmla="*/ 0 w 3275"/>
                <a:gd name="T3" fmla="*/ 0 h 639"/>
                <a:gd name="T4" fmla="*/ 26 w 3275"/>
                <a:gd name="T5" fmla="*/ 0 h 639"/>
                <a:gd name="T6" fmla="*/ 26 w 3275"/>
                <a:gd name="T7" fmla="*/ 5 h 639"/>
                <a:gd name="T8" fmla="*/ 0 w 3275"/>
                <a:gd name="T9" fmla="*/ 5 h 639"/>
                <a:gd name="T10" fmla="*/ 0 w 3275"/>
                <a:gd name="T11" fmla="*/ 5 h 639"/>
                <a:gd name="T12" fmla="*/ 0 w 3275"/>
                <a:gd name="T13" fmla="*/ 5 h 6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5"/>
                <a:gd name="T22" fmla="*/ 0 h 639"/>
                <a:gd name="T23" fmla="*/ 3275 w 3275"/>
                <a:gd name="T24" fmla="*/ 639 h 6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5" h="639">
                  <a:moveTo>
                    <a:pt x="0" y="638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39"/>
                  </a:lnTo>
                  <a:lnTo>
                    <a:pt x="1" y="639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2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Freeform 27"/>
            <p:cNvSpPr>
              <a:spLocks/>
            </p:cNvSpPr>
            <p:nvPr/>
          </p:nvSpPr>
          <p:spPr bwMode="auto">
            <a:xfrm>
              <a:off x="96" y="272"/>
              <a:ext cx="655" cy="127"/>
            </a:xfrm>
            <a:custGeom>
              <a:avLst/>
              <a:gdLst>
                <a:gd name="T0" fmla="*/ 0 w 3275"/>
                <a:gd name="T1" fmla="*/ 5 h 639"/>
                <a:gd name="T2" fmla="*/ 0 w 3275"/>
                <a:gd name="T3" fmla="*/ 0 h 639"/>
                <a:gd name="T4" fmla="*/ 26 w 3275"/>
                <a:gd name="T5" fmla="*/ 0 h 639"/>
                <a:gd name="T6" fmla="*/ 26 w 3275"/>
                <a:gd name="T7" fmla="*/ 5 h 639"/>
                <a:gd name="T8" fmla="*/ 0 w 3275"/>
                <a:gd name="T9" fmla="*/ 5 h 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5"/>
                <a:gd name="T16" fmla="*/ 0 h 639"/>
                <a:gd name="T17" fmla="*/ 3275 w 3275"/>
                <a:gd name="T18" fmla="*/ 639 h 6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5" h="639">
                  <a:moveTo>
                    <a:pt x="0" y="638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39"/>
                  </a:lnTo>
                  <a:lnTo>
                    <a:pt x="1" y="639"/>
                  </a:lnTo>
                </a:path>
              </a:pathLst>
            </a:custGeom>
            <a:noFill/>
            <a:ln w="0">
              <a:solidFill>
                <a:srgbClr val="0023C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Freeform 28"/>
            <p:cNvSpPr>
              <a:spLocks/>
            </p:cNvSpPr>
            <p:nvPr/>
          </p:nvSpPr>
          <p:spPr bwMode="auto">
            <a:xfrm>
              <a:off x="96" y="144"/>
              <a:ext cx="655" cy="128"/>
            </a:xfrm>
            <a:custGeom>
              <a:avLst/>
              <a:gdLst>
                <a:gd name="T0" fmla="*/ 0 w 3275"/>
                <a:gd name="T1" fmla="*/ 5 h 640"/>
                <a:gd name="T2" fmla="*/ 0 w 3275"/>
                <a:gd name="T3" fmla="*/ 0 h 640"/>
                <a:gd name="T4" fmla="*/ 26 w 3275"/>
                <a:gd name="T5" fmla="*/ 0 h 640"/>
                <a:gd name="T6" fmla="*/ 26 w 3275"/>
                <a:gd name="T7" fmla="*/ 5 h 640"/>
                <a:gd name="T8" fmla="*/ 0 w 3275"/>
                <a:gd name="T9" fmla="*/ 5 h 640"/>
                <a:gd name="T10" fmla="*/ 0 w 3275"/>
                <a:gd name="T11" fmla="*/ 5 h 640"/>
                <a:gd name="T12" fmla="*/ 0 w 3275"/>
                <a:gd name="T13" fmla="*/ 5 h 6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5"/>
                <a:gd name="T22" fmla="*/ 0 h 640"/>
                <a:gd name="T23" fmla="*/ 3275 w 3275"/>
                <a:gd name="T24" fmla="*/ 640 h 6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Freeform 29"/>
            <p:cNvSpPr>
              <a:spLocks/>
            </p:cNvSpPr>
            <p:nvPr/>
          </p:nvSpPr>
          <p:spPr bwMode="auto">
            <a:xfrm>
              <a:off x="96" y="144"/>
              <a:ext cx="655" cy="128"/>
            </a:xfrm>
            <a:custGeom>
              <a:avLst/>
              <a:gdLst>
                <a:gd name="T0" fmla="*/ 0 w 3275"/>
                <a:gd name="T1" fmla="*/ 5 h 640"/>
                <a:gd name="T2" fmla="*/ 0 w 3275"/>
                <a:gd name="T3" fmla="*/ 0 h 640"/>
                <a:gd name="T4" fmla="*/ 26 w 3275"/>
                <a:gd name="T5" fmla="*/ 0 h 640"/>
                <a:gd name="T6" fmla="*/ 26 w 3275"/>
                <a:gd name="T7" fmla="*/ 5 h 640"/>
                <a:gd name="T8" fmla="*/ 0 w 3275"/>
                <a:gd name="T9" fmla="*/ 5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5"/>
                <a:gd name="T16" fmla="*/ 0 h 640"/>
                <a:gd name="T17" fmla="*/ 3275 w 3275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Rectangle 30"/>
            <p:cNvSpPr>
              <a:spLocks noChangeArrowheads="1"/>
            </p:cNvSpPr>
            <p:nvPr/>
          </p:nvSpPr>
          <p:spPr bwMode="auto">
            <a:xfrm>
              <a:off x="96" y="144"/>
              <a:ext cx="655" cy="38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512" name="Freeform 31"/>
            <p:cNvSpPr>
              <a:spLocks/>
            </p:cNvSpPr>
            <p:nvPr/>
          </p:nvSpPr>
          <p:spPr bwMode="auto">
            <a:xfrm>
              <a:off x="201" y="222"/>
              <a:ext cx="202" cy="247"/>
            </a:xfrm>
            <a:custGeom>
              <a:avLst/>
              <a:gdLst>
                <a:gd name="T0" fmla="*/ 8 w 1014"/>
                <a:gd name="T1" fmla="*/ 3 h 1238"/>
                <a:gd name="T2" fmla="*/ 8 w 1014"/>
                <a:gd name="T3" fmla="*/ 4 h 1238"/>
                <a:gd name="T4" fmla="*/ 8 w 1014"/>
                <a:gd name="T5" fmla="*/ 5 h 1238"/>
                <a:gd name="T6" fmla="*/ 8 w 1014"/>
                <a:gd name="T7" fmla="*/ 5 h 1238"/>
                <a:gd name="T8" fmla="*/ 8 w 1014"/>
                <a:gd name="T9" fmla="*/ 5 h 1238"/>
                <a:gd name="T10" fmla="*/ 8 w 1014"/>
                <a:gd name="T11" fmla="*/ 6 h 1238"/>
                <a:gd name="T12" fmla="*/ 8 w 1014"/>
                <a:gd name="T13" fmla="*/ 6 h 1238"/>
                <a:gd name="T14" fmla="*/ 7 w 1014"/>
                <a:gd name="T15" fmla="*/ 7 h 1238"/>
                <a:gd name="T16" fmla="*/ 7 w 1014"/>
                <a:gd name="T17" fmla="*/ 7 h 1238"/>
                <a:gd name="T18" fmla="*/ 7 w 1014"/>
                <a:gd name="T19" fmla="*/ 8 h 1238"/>
                <a:gd name="T20" fmla="*/ 6 w 1014"/>
                <a:gd name="T21" fmla="*/ 8 h 1238"/>
                <a:gd name="T22" fmla="*/ 6 w 1014"/>
                <a:gd name="T23" fmla="*/ 8 h 1238"/>
                <a:gd name="T24" fmla="*/ 5 w 1014"/>
                <a:gd name="T25" fmla="*/ 9 h 1238"/>
                <a:gd name="T26" fmla="*/ 5 w 1014"/>
                <a:gd name="T27" fmla="*/ 9 h 1238"/>
                <a:gd name="T28" fmla="*/ 4 w 1014"/>
                <a:gd name="T29" fmla="*/ 10 h 1238"/>
                <a:gd name="T30" fmla="*/ 4 w 1014"/>
                <a:gd name="T31" fmla="*/ 10 h 1238"/>
                <a:gd name="T32" fmla="*/ 4 w 1014"/>
                <a:gd name="T33" fmla="*/ 10 h 1238"/>
                <a:gd name="T34" fmla="*/ 4 w 1014"/>
                <a:gd name="T35" fmla="*/ 10 h 1238"/>
                <a:gd name="T36" fmla="*/ 3 w 1014"/>
                <a:gd name="T37" fmla="*/ 9 h 1238"/>
                <a:gd name="T38" fmla="*/ 3 w 1014"/>
                <a:gd name="T39" fmla="*/ 9 h 1238"/>
                <a:gd name="T40" fmla="*/ 2 w 1014"/>
                <a:gd name="T41" fmla="*/ 8 h 1238"/>
                <a:gd name="T42" fmla="*/ 2 w 1014"/>
                <a:gd name="T43" fmla="*/ 8 h 1238"/>
                <a:gd name="T44" fmla="*/ 1 w 1014"/>
                <a:gd name="T45" fmla="*/ 8 h 1238"/>
                <a:gd name="T46" fmla="*/ 1 w 1014"/>
                <a:gd name="T47" fmla="*/ 7 h 1238"/>
                <a:gd name="T48" fmla="*/ 1 w 1014"/>
                <a:gd name="T49" fmla="*/ 7 h 1238"/>
                <a:gd name="T50" fmla="*/ 0 w 1014"/>
                <a:gd name="T51" fmla="*/ 6 h 1238"/>
                <a:gd name="T52" fmla="*/ 0 w 1014"/>
                <a:gd name="T53" fmla="*/ 6 h 1238"/>
                <a:gd name="T54" fmla="*/ 0 w 1014"/>
                <a:gd name="T55" fmla="*/ 5 h 1238"/>
                <a:gd name="T56" fmla="*/ 0 w 1014"/>
                <a:gd name="T57" fmla="*/ 5 h 1238"/>
                <a:gd name="T58" fmla="*/ 0 w 1014"/>
                <a:gd name="T59" fmla="*/ 5 h 1238"/>
                <a:gd name="T60" fmla="*/ 0 w 1014"/>
                <a:gd name="T61" fmla="*/ 4 h 1238"/>
                <a:gd name="T62" fmla="*/ 0 w 1014"/>
                <a:gd name="T63" fmla="*/ 3 h 1238"/>
                <a:gd name="T64" fmla="*/ 0 w 1014"/>
                <a:gd name="T65" fmla="*/ 0 h 1238"/>
                <a:gd name="T66" fmla="*/ 8 w 1014"/>
                <a:gd name="T67" fmla="*/ 0 h 1238"/>
                <a:gd name="T68" fmla="*/ 8 w 1014"/>
                <a:gd name="T69" fmla="*/ 3 h 1238"/>
                <a:gd name="T70" fmla="*/ 8 w 1014"/>
                <a:gd name="T71" fmla="*/ 3 h 1238"/>
                <a:gd name="T72" fmla="*/ 8 w 1014"/>
                <a:gd name="T73" fmla="*/ 3 h 1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4"/>
                <a:gd name="T112" fmla="*/ 0 h 1238"/>
                <a:gd name="T113" fmla="*/ 1014 w 1014"/>
                <a:gd name="T114" fmla="*/ 1238 h 1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4" h="1238">
                  <a:moveTo>
                    <a:pt x="1014" y="426"/>
                  </a:moveTo>
                  <a:lnTo>
                    <a:pt x="1012" y="514"/>
                  </a:lnTo>
                  <a:lnTo>
                    <a:pt x="1001" y="599"/>
                  </a:lnTo>
                  <a:lnTo>
                    <a:pt x="993" y="643"/>
                  </a:lnTo>
                  <a:lnTo>
                    <a:pt x="981" y="682"/>
                  </a:lnTo>
                  <a:lnTo>
                    <a:pt x="965" y="729"/>
                  </a:lnTo>
                  <a:lnTo>
                    <a:pt x="952" y="765"/>
                  </a:lnTo>
                  <a:lnTo>
                    <a:pt x="914" y="845"/>
                  </a:lnTo>
                  <a:lnTo>
                    <a:pt x="870" y="919"/>
                  </a:lnTo>
                  <a:lnTo>
                    <a:pt x="844" y="955"/>
                  </a:lnTo>
                  <a:lnTo>
                    <a:pt x="816" y="991"/>
                  </a:lnTo>
                  <a:lnTo>
                    <a:pt x="755" y="1058"/>
                  </a:lnTo>
                  <a:lnTo>
                    <a:pt x="687" y="1119"/>
                  </a:lnTo>
                  <a:lnTo>
                    <a:pt x="614" y="1174"/>
                  </a:lnTo>
                  <a:lnTo>
                    <a:pt x="535" y="1221"/>
                  </a:lnTo>
                  <a:lnTo>
                    <a:pt x="505" y="1238"/>
                  </a:lnTo>
                  <a:lnTo>
                    <a:pt x="509" y="1238"/>
                  </a:lnTo>
                  <a:lnTo>
                    <a:pt x="479" y="1221"/>
                  </a:lnTo>
                  <a:lnTo>
                    <a:pt x="400" y="1174"/>
                  </a:lnTo>
                  <a:lnTo>
                    <a:pt x="325" y="1119"/>
                  </a:lnTo>
                  <a:lnTo>
                    <a:pt x="258" y="1058"/>
                  </a:lnTo>
                  <a:lnTo>
                    <a:pt x="198" y="991"/>
                  </a:lnTo>
                  <a:lnTo>
                    <a:pt x="170" y="955"/>
                  </a:lnTo>
                  <a:lnTo>
                    <a:pt x="144" y="919"/>
                  </a:lnTo>
                  <a:lnTo>
                    <a:pt x="99" y="845"/>
                  </a:lnTo>
                  <a:lnTo>
                    <a:pt x="62" y="765"/>
                  </a:lnTo>
                  <a:lnTo>
                    <a:pt x="49" y="729"/>
                  </a:lnTo>
                  <a:lnTo>
                    <a:pt x="32" y="682"/>
                  </a:lnTo>
                  <a:lnTo>
                    <a:pt x="20" y="643"/>
                  </a:lnTo>
                  <a:lnTo>
                    <a:pt x="13" y="599"/>
                  </a:lnTo>
                  <a:lnTo>
                    <a:pt x="2" y="514"/>
                  </a:lnTo>
                  <a:lnTo>
                    <a:pt x="0" y="427"/>
                  </a:lnTo>
                  <a:lnTo>
                    <a:pt x="0" y="0"/>
                  </a:lnTo>
                  <a:lnTo>
                    <a:pt x="1013" y="0"/>
                  </a:lnTo>
                  <a:lnTo>
                    <a:pt x="1014" y="427"/>
                  </a:lnTo>
                  <a:lnTo>
                    <a:pt x="1014" y="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Freeform 32"/>
            <p:cNvSpPr>
              <a:spLocks/>
            </p:cNvSpPr>
            <p:nvPr/>
          </p:nvSpPr>
          <p:spPr bwMode="auto">
            <a:xfrm>
              <a:off x="201" y="222"/>
              <a:ext cx="202" cy="247"/>
            </a:xfrm>
            <a:custGeom>
              <a:avLst/>
              <a:gdLst>
                <a:gd name="T0" fmla="*/ 8 w 1014"/>
                <a:gd name="T1" fmla="*/ 3 h 1238"/>
                <a:gd name="T2" fmla="*/ 8 w 1014"/>
                <a:gd name="T3" fmla="*/ 4 h 1238"/>
                <a:gd name="T4" fmla="*/ 8 w 1014"/>
                <a:gd name="T5" fmla="*/ 5 h 1238"/>
                <a:gd name="T6" fmla="*/ 8 w 1014"/>
                <a:gd name="T7" fmla="*/ 5 h 1238"/>
                <a:gd name="T8" fmla="*/ 8 w 1014"/>
                <a:gd name="T9" fmla="*/ 5 h 1238"/>
                <a:gd name="T10" fmla="*/ 8 w 1014"/>
                <a:gd name="T11" fmla="*/ 6 h 1238"/>
                <a:gd name="T12" fmla="*/ 8 w 1014"/>
                <a:gd name="T13" fmla="*/ 6 h 1238"/>
                <a:gd name="T14" fmla="*/ 7 w 1014"/>
                <a:gd name="T15" fmla="*/ 7 h 1238"/>
                <a:gd name="T16" fmla="*/ 7 w 1014"/>
                <a:gd name="T17" fmla="*/ 7 h 1238"/>
                <a:gd name="T18" fmla="*/ 7 w 1014"/>
                <a:gd name="T19" fmla="*/ 8 h 1238"/>
                <a:gd name="T20" fmla="*/ 6 w 1014"/>
                <a:gd name="T21" fmla="*/ 8 h 1238"/>
                <a:gd name="T22" fmla="*/ 6 w 1014"/>
                <a:gd name="T23" fmla="*/ 8 h 1238"/>
                <a:gd name="T24" fmla="*/ 5 w 1014"/>
                <a:gd name="T25" fmla="*/ 9 h 1238"/>
                <a:gd name="T26" fmla="*/ 5 w 1014"/>
                <a:gd name="T27" fmla="*/ 9 h 1238"/>
                <a:gd name="T28" fmla="*/ 4 w 1014"/>
                <a:gd name="T29" fmla="*/ 10 h 1238"/>
                <a:gd name="T30" fmla="*/ 4 w 1014"/>
                <a:gd name="T31" fmla="*/ 10 h 1238"/>
                <a:gd name="T32" fmla="*/ 4 w 1014"/>
                <a:gd name="T33" fmla="*/ 10 h 1238"/>
                <a:gd name="T34" fmla="*/ 4 w 1014"/>
                <a:gd name="T35" fmla="*/ 10 h 1238"/>
                <a:gd name="T36" fmla="*/ 3 w 1014"/>
                <a:gd name="T37" fmla="*/ 9 h 1238"/>
                <a:gd name="T38" fmla="*/ 3 w 1014"/>
                <a:gd name="T39" fmla="*/ 9 h 1238"/>
                <a:gd name="T40" fmla="*/ 2 w 1014"/>
                <a:gd name="T41" fmla="*/ 8 h 1238"/>
                <a:gd name="T42" fmla="*/ 2 w 1014"/>
                <a:gd name="T43" fmla="*/ 8 h 1238"/>
                <a:gd name="T44" fmla="*/ 1 w 1014"/>
                <a:gd name="T45" fmla="*/ 8 h 1238"/>
                <a:gd name="T46" fmla="*/ 1 w 1014"/>
                <a:gd name="T47" fmla="*/ 7 h 1238"/>
                <a:gd name="T48" fmla="*/ 1 w 1014"/>
                <a:gd name="T49" fmla="*/ 7 h 1238"/>
                <a:gd name="T50" fmla="*/ 0 w 1014"/>
                <a:gd name="T51" fmla="*/ 6 h 1238"/>
                <a:gd name="T52" fmla="*/ 0 w 1014"/>
                <a:gd name="T53" fmla="*/ 6 h 1238"/>
                <a:gd name="T54" fmla="*/ 0 w 1014"/>
                <a:gd name="T55" fmla="*/ 5 h 1238"/>
                <a:gd name="T56" fmla="*/ 0 w 1014"/>
                <a:gd name="T57" fmla="*/ 5 h 1238"/>
                <a:gd name="T58" fmla="*/ 0 w 1014"/>
                <a:gd name="T59" fmla="*/ 5 h 1238"/>
                <a:gd name="T60" fmla="*/ 0 w 1014"/>
                <a:gd name="T61" fmla="*/ 4 h 1238"/>
                <a:gd name="T62" fmla="*/ 0 w 1014"/>
                <a:gd name="T63" fmla="*/ 3 h 1238"/>
                <a:gd name="T64" fmla="*/ 0 w 1014"/>
                <a:gd name="T65" fmla="*/ 0 h 1238"/>
                <a:gd name="T66" fmla="*/ 8 w 1014"/>
                <a:gd name="T67" fmla="*/ 0 h 1238"/>
                <a:gd name="T68" fmla="*/ 8 w 1014"/>
                <a:gd name="T69" fmla="*/ 3 h 12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238"/>
                <a:gd name="T107" fmla="*/ 1014 w 1014"/>
                <a:gd name="T108" fmla="*/ 1238 h 12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238">
                  <a:moveTo>
                    <a:pt x="1014" y="426"/>
                  </a:moveTo>
                  <a:lnTo>
                    <a:pt x="1012" y="514"/>
                  </a:lnTo>
                  <a:lnTo>
                    <a:pt x="1001" y="599"/>
                  </a:lnTo>
                  <a:lnTo>
                    <a:pt x="993" y="643"/>
                  </a:lnTo>
                  <a:lnTo>
                    <a:pt x="981" y="682"/>
                  </a:lnTo>
                  <a:lnTo>
                    <a:pt x="965" y="729"/>
                  </a:lnTo>
                  <a:lnTo>
                    <a:pt x="952" y="765"/>
                  </a:lnTo>
                  <a:lnTo>
                    <a:pt x="914" y="845"/>
                  </a:lnTo>
                  <a:lnTo>
                    <a:pt x="870" y="919"/>
                  </a:lnTo>
                  <a:lnTo>
                    <a:pt x="844" y="955"/>
                  </a:lnTo>
                  <a:lnTo>
                    <a:pt x="816" y="991"/>
                  </a:lnTo>
                  <a:lnTo>
                    <a:pt x="755" y="1058"/>
                  </a:lnTo>
                  <a:lnTo>
                    <a:pt x="687" y="1119"/>
                  </a:lnTo>
                  <a:lnTo>
                    <a:pt x="614" y="1174"/>
                  </a:lnTo>
                  <a:lnTo>
                    <a:pt x="535" y="1221"/>
                  </a:lnTo>
                  <a:lnTo>
                    <a:pt x="505" y="1238"/>
                  </a:lnTo>
                  <a:lnTo>
                    <a:pt x="509" y="1238"/>
                  </a:lnTo>
                  <a:lnTo>
                    <a:pt x="479" y="1221"/>
                  </a:lnTo>
                  <a:lnTo>
                    <a:pt x="400" y="1174"/>
                  </a:lnTo>
                  <a:lnTo>
                    <a:pt x="325" y="1119"/>
                  </a:lnTo>
                  <a:lnTo>
                    <a:pt x="258" y="1058"/>
                  </a:lnTo>
                  <a:lnTo>
                    <a:pt x="198" y="991"/>
                  </a:lnTo>
                  <a:lnTo>
                    <a:pt x="170" y="955"/>
                  </a:lnTo>
                  <a:lnTo>
                    <a:pt x="144" y="919"/>
                  </a:lnTo>
                  <a:lnTo>
                    <a:pt x="99" y="845"/>
                  </a:lnTo>
                  <a:lnTo>
                    <a:pt x="62" y="765"/>
                  </a:lnTo>
                  <a:lnTo>
                    <a:pt x="49" y="729"/>
                  </a:lnTo>
                  <a:lnTo>
                    <a:pt x="32" y="682"/>
                  </a:lnTo>
                  <a:lnTo>
                    <a:pt x="20" y="643"/>
                  </a:lnTo>
                  <a:lnTo>
                    <a:pt x="13" y="599"/>
                  </a:lnTo>
                  <a:lnTo>
                    <a:pt x="2" y="514"/>
                  </a:lnTo>
                  <a:lnTo>
                    <a:pt x="0" y="427"/>
                  </a:lnTo>
                  <a:lnTo>
                    <a:pt x="0" y="0"/>
                  </a:lnTo>
                  <a:lnTo>
                    <a:pt x="1013" y="0"/>
                  </a:lnTo>
                  <a:lnTo>
                    <a:pt x="1014" y="42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Freeform 33"/>
            <p:cNvSpPr>
              <a:spLocks/>
            </p:cNvSpPr>
            <p:nvPr/>
          </p:nvSpPr>
          <p:spPr bwMode="auto">
            <a:xfrm>
              <a:off x="207" y="228"/>
              <a:ext cx="190" cy="180"/>
            </a:xfrm>
            <a:custGeom>
              <a:avLst/>
              <a:gdLst>
                <a:gd name="T0" fmla="*/ 8 w 949"/>
                <a:gd name="T1" fmla="*/ 0 h 896"/>
                <a:gd name="T2" fmla="*/ 8 w 949"/>
                <a:gd name="T3" fmla="*/ 3 h 896"/>
                <a:gd name="T4" fmla="*/ 8 w 949"/>
                <a:gd name="T5" fmla="*/ 4 h 896"/>
                <a:gd name="T6" fmla="*/ 8 w 949"/>
                <a:gd name="T7" fmla="*/ 4 h 896"/>
                <a:gd name="T8" fmla="*/ 7 w 949"/>
                <a:gd name="T9" fmla="*/ 5 h 896"/>
                <a:gd name="T10" fmla="*/ 7 w 949"/>
                <a:gd name="T11" fmla="*/ 5 h 896"/>
                <a:gd name="T12" fmla="*/ 7 w 949"/>
                <a:gd name="T13" fmla="*/ 6 h 896"/>
                <a:gd name="T14" fmla="*/ 7 w 949"/>
                <a:gd name="T15" fmla="*/ 6 h 896"/>
                <a:gd name="T16" fmla="*/ 7 w 949"/>
                <a:gd name="T17" fmla="*/ 7 h 896"/>
                <a:gd name="T18" fmla="*/ 6 w 949"/>
                <a:gd name="T19" fmla="*/ 7 h 896"/>
                <a:gd name="T20" fmla="*/ 1 w 949"/>
                <a:gd name="T21" fmla="*/ 7 h 896"/>
                <a:gd name="T22" fmla="*/ 1 w 949"/>
                <a:gd name="T23" fmla="*/ 6 h 896"/>
                <a:gd name="T24" fmla="*/ 0 w 949"/>
                <a:gd name="T25" fmla="*/ 6 h 896"/>
                <a:gd name="T26" fmla="*/ 0 w 949"/>
                <a:gd name="T27" fmla="*/ 5 h 896"/>
                <a:gd name="T28" fmla="*/ 0 w 949"/>
                <a:gd name="T29" fmla="*/ 5 h 896"/>
                <a:gd name="T30" fmla="*/ 0 w 949"/>
                <a:gd name="T31" fmla="*/ 4 h 896"/>
                <a:gd name="T32" fmla="*/ 0 w 949"/>
                <a:gd name="T33" fmla="*/ 4 h 896"/>
                <a:gd name="T34" fmla="*/ 0 w 949"/>
                <a:gd name="T35" fmla="*/ 3 h 896"/>
                <a:gd name="T36" fmla="*/ 0 w 949"/>
                <a:gd name="T37" fmla="*/ 0 h 896"/>
                <a:gd name="T38" fmla="*/ 8 w 949"/>
                <a:gd name="T39" fmla="*/ 0 h 896"/>
                <a:gd name="T40" fmla="*/ 8 w 949"/>
                <a:gd name="T41" fmla="*/ 0 h 896"/>
                <a:gd name="T42" fmla="*/ 8 w 949"/>
                <a:gd name="T43" fmla="*/ 0 h 8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9"/>
                <a:gd name="T67" fmla="*/ 0 h 896"/>
                <a:gd name="T68" fmla="*/ 949 w 949"/>
                <a:gd name="T69" fmla="*/ 896 h 8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9" h="896">
                  <a:moveTo>
                    <a:pt x="949" y="0"/>
                  </a:moveTo>
                  <a:lnTo>
                    <a:pt x="949" y="379"/>
                  </a:lnTo>
                  <a:lnTo>
                    <a:pt x="947" y="463"/>
                  </a:lnTo>
                  <a:lnTo>
                    <a:pt x="937" y="547"/>
                  </a:lnTo>
                  <a:lnTo>
                    <a:pt x="918" y="629"/>
                  </a:lnTo>
                  <a:lnTo>
                    <a:pt x="905" y="674"/>
                  </a:lnTo>
                  <a:lnTo>
                    <a:pt x="892" y="709"/>
                  </a:lnTo>
                  <a:lnTo>
                    <a:pt x="856" y="786"/>
                  </a:lnTo>
                  <a:lnTo>
                    <a:pt x="814" y="860"/>
                  </a:lnTo>
                  <a:lnTo>
                    <a:pt x="788" y="896"/>
                  </a:lnTo>
                  <a:lnTo>
                    <a:pt x="162" y="896"/>
                  </a:lnTo>
                  <a:lnTo>
                    <a:pt x="93" y="786"/>
                  </a:lnTo>
                  <a:lnTo>
                    <a:pt x="58" y="709"/>
                  </a:lnTo>
                  <a:lnTo>
                    <a:pt x="45" y="674"/>
                  </a:lnTo>
                  <a:lnTo>
                    <a:pt x="31" y="629"/>
                  </a:lnTo>
                  <a:lnTo>
                    <a:pt x="12" y="547"/>
                  </a:lnTo>
                  <a:lnTo>
                    <a:pt x="3" y="463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Freeform 34"/>
            <p:cNvSpPr>
              <a:spLocks/>
            </p:cNvSpPr>
            <p:nvPr/>
          </p:nvSpPr>
          <p:spPr bwMode="auto">
            <a:xfrm>
              <a:off x="207" y="228"/>
              <a:ext cx="190" cy="180"/>
            </a:xfrm>
            <a:custGeom>
              <a:avLst/>
              <a:gdLst>
                <a:gd name="T0" fmla="*/ 8 w 949"/>
                <a:gd name="T1" fmla="*/ 0 h 896"/>
                <a:gd name="T2" fmla="*/ 8 w 949"/>
                <a:gd name="T3" fmla="*/ 3 h 896"/>
                <a:gd name="T4" fmla="*/ 8 w 949"/>
                <a:gd name="T5" fmla="*/ 4 h 896"/>
                <a:gd name="T6" fmla="*/ 8 w 949"/>
                <a:gd name="T7" fmla="*/ 4 h 896"/>
                <a:gd name="T8" fmla="*/ 7 w 949"/>
                <a:gd name="T9" fmla="*/ 5 h 896"/>
                <a:gd name="T10" fmla="*/ 7 w 949"/>
                <a:gd name="T11" fmla="*/ 5 h 896"/>
                <a:gd name="T12" fmla="*/ 7 w 949"/>
                <a:gd name="T13" fmla="*/ 6 h 896"/>
                <a:gd name="T14" fmla="*/ 7 w 949"/>
                <a:gd name="T15" fmla="*/ 6 h 896"/>
                <a:gd name="T16" fmla="*/ 7 w 949"/>
                <a:gd name="T17" fmla="*/ 7 h 896"/>
                <a:gd name="T18" fmla="*/ 6 w 949"/>
                <a:gd name="T19" fmla="*/ 7 h 896"/>
                <a:gd name="T20" fmla="*/ 1 w 949"/>
                <a:gd name="T21" fmla="*/ 7 h 896"/>
                <a:gd name="T22" fmla="*/ 1 w 949"/>
                <a:gd name="T23" fmla="*/ 6 h 896"/>
                <a:gd name="T24" fmla="*/ 0 w 949"/>
                <a:gd name="T25" fmla="*/ 6 h 896"/>
                <a:gd name="T26" fmla="*/ 0 w 949"/>
                <a:gd name="T27" fmla="*/ 5 h 896"/>
                <a:gd name="T28" fmla="*/ 0 w 949"/>
                <a:gd name="T29" fmla="*/ 5 h 896"/>
                <a:gd name="T30" fmla="*/ 0 w 949"/>
                <a:gd name="T31" fmla="*/ 4 h 896"/>
                <a:gd name="T32" fmla="*/ 0 w 949"/>
                <a:gd name="T33" fmla="*/ 4 h 896"/>
                <a:gd name="T34" fmla="*/ 0 w 949"/>
                <a:gd name="T35" fmla="*/ 3 h 896"/>
                <a:gd name="T36" fmla="*/ 0 w 949"/>
                <a:gd name="T37" fmla="*/ 0 h 896"/>
                <a:gd name="T38" fmla="*/ 8 w 949"/>
                <a:gd name="T39" fmla="*/ 0 h 8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9"/>
                <a:gd name="T61" fmla="*/ 0 h 896"/>
                <a:gd name="T62" fmla="*/ 949 w 949"/>
                <a:gd name="T63" fmla="*/ 896 h 8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9" h="896">
                  <a:moveTo>
                    <a:pt x="949" y="0"/>
                  </a:moveTo>
                  <a:lnTo>
                    <a:pt x="949" y="379"/>
                  </a:lnTo>
                  <a:lnTo>
                    <a:pt x="947" y="463"/>
                  </a:lnTo>
                  <a:lnTo>
                    <a:pt x="937" y="547"/>
                  </a:lnTo>
                  <a:lnTo>
                    <a:pt x="918" y="629"/>
                  </a:lnTo>
                  <a:lnTo>
                    <a:pt x="905" y="674"/>
                  </a:lnTo>
                  <a:lnTo>
                    <a:pt x="892" y="709"/>
                  </a:lnTo>
                  <a:lnTo>
                    <a:pt x="856" y="786"/>
                  </a:lnTo>
                  <a:lnTo>
                    <a:pt x="814" y="860"/>
                  </a:lnTo>
                  <a:lnTo>
                    <a:pt x="788" y="896"/>
                  </a:lnTo>
                  <a:lnTo>
                    <a:pt x="162" y="896"/>
                  </a:lnTo>
                  <a:lnTo>
                    <a:pt x="93" y="786"/>
                  </a:lnTo>
                  <a:lnTo>
                    <a:pt x="58" y="709"/>
                  </a:lnTo>
                  <a:lnTo>
                    <a:pt x="45" y="674"/>
                  </a:lnTo>
                  <a:lnTo>
                    <a:pt x="31" y="629"/>
                  </a:lnTo>
                  <a:lnTo>
                    <a:pt x="12" y="547"/>
                  </a:lnTo>
                  <a:lnTo>
                    <a:pt x="3" y="463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Freeform 35"/>
            <p:cNvSpPr>
              <a:spLocks/>
            </p:cNvSpPr>
            <p:nvPr/>
          </p:nvSpPr>
          <p:spPr bwMode="auto">
            <a:xfrm>
              <a:off x="248" y="241"/>
              <a:ext cx="106" cy="135"/>
            </a:xfrm>
            <a:custGeom>
              <a:avLst/>
              <a:gdLst>
                <a:gd name="T0" fmla="*/ 3 w 529"/>
                <a:gd name="T1" fmla="*/ 5 h 674"/>
                <a:gd name="T2" fmla="*/ 2 w 529"/>
                <a:gd name="T3" fmla="*/ 4 h 674"/>
                <a:gd name="T4" fmla="*/ 3 w 529"/>
                <a:gd name="T5" fmla="*/ 4 h 674"/>
                <a:gd name="T6" fmla="*/ 3 w 529"/>
                <a:gd name="T7" fmla="*/ 3 h 674"/>
                <a:gd name="T8" fmla="*/ 4 w 529"/>
                <a:gd name="T9" fmla="*/ 4 h 674"/>
                <a:gd name="T10" fmla="*/ 4 w 529"/>
                <a:gd name="T11" fmla="*/ 3 h 674"/>
                <a:gd name="T12" fmla="*/ 4 w 529"/>
                <a:gd name="T13" fmla="*/ 3 h 674"/>
                <a:gd name="T14" fmla="*/ 3 w 529"/>
                <a:gd name="T15" fmla="*/ 3 h 674"/>
                <a:gd name="T16" fmla="*/ 3 w 529"/>
                <a:gd name="T17" fmla="*/ 2 h 674"/>
                <a:gd name="T18" fmla="*/ 3 w 529"/>
                <a:gd name="T19" fmla="*/ 2 h 674"/>
                <a:gd name="T20" fmla="*/ 3 w 529"/>
                <a:gd name="T21" fmla="*/ 2 h 674"/>
                <a:gd name="T22" fmla="*/ 3 w 529"/>
                <a:gd name="T23" fmla="*/ 2 h 674"/>
                <a:gd name="T24" fmla="*/ 3 w 529"/>
                <a:gd name="T25" fmla="*/ 2 h 674"/>
                <a:gd name="T26" fmla="*/ 4 w 529"/>
                <a:gd name="T27" fmla="*/ 2 h 674"/>
                <a:gd name="T28" fmla="*/ 4 w 529"/>
                <a:gd name="T29" fmla="*/ 2 h 674"/>
                <a:gd name="T30" fmla="*/ 4 w 529"/>
                <a:gd name="T31" fmla="*/ 2 h 674"/>
                <a:gd name="T32" fmla="*/ 4 w 529"/>
                <a:gd name="T33" fmla="*/ 1 h 674"/>
                <a:gd name="T34" fmla="*/ 3 w 529"/>
                <a:gd name="T35" fmla="*/ 1 h 674"/>
                <a:gd name="T36" fmla="*/ 3 w 529"/>
                <a:gd name="T37" fmla="*/ 1 h 674"/>
                <a:gd name="T38" fmla="*/ 3 w 529"/>
                <a:gd name="T39" fmla="*/ 0 h 674"/>
                <a:gd name="T40" fmla="*/ 3 w 529"/>
                <a:gd name="T41" fmla="*/ 0 h 674"/>
                <a:gd name="T42" fmla="*/ 2 w 529"/>
                <a:gd name="T43" fmla="*/ 0 h 674"/>
                <a:gd name="T44" fmla="*/ 2 w 529"/>
                <a:gd name="T45" fmla="*/ 0 h 674"/>
                <a:gd name="T46" fmla="*/ 2 w 529"/>
                <a:gd name="T47" fmla="*/ 1 h 674"/>
                <a:gd name="T48" fmla="*/ 2 w 529"/>
                <a:gd name="T49" fmla="*/ 1 h 674"/>
                <a:gd name="T50" fmla="*/ 0 w 529"/>
                <a:gd name="T51" fmla="*/ 1 h 674"/>
                <a:gd name="T52" fmla="*/ 0 w 529"/>
                <a:gd name="T53" fmla="*/ 2 h 674"/>
                <a:gd name="T54" fmla="*/ 0 w 529"/>
                <a:gd name="T55" fmla="*/ 2 h 674"/>
                <a:gd name="T56" fmla="*/ 0 w 529"/>
                <a:gd name="T57" fmla="*/ 2 h 674"/>
                <a:gd name="T58" fmla="*/ 1 w 529"/>
                <a:gd name="T59" fmla="*/ 2 h 674"/>
                <a:gd name="T60" fmla="*/ 2 w 529"/>
                <a:gd name="T61" fmla="*/ 2 h 674"/>
                <a:gd name="T62" fmla="*/ 2 w 529"/>
                <a:gd name="T63" fmla="*/ 2 h 674"/>
                <a:gd name="T64" fmla="*/ 2 w 529"/>
                <a:gd name="T65" fmla="*/ 2 h 674"/>
                <a:gd name="T66" fmla="*/ 2 w 529"/>
                <a:gd name="T67" fmla="*/ 2 h 674"/>
                <a:gd name="T68" fmla="*/ 2 w 529"/>
                <a:gd name="T69" fmla="*/ 3 h 674"/>
                <a:gd name="T70" fmla="*/ 0 w 529"/>
                <a:gd name="T71" fmla="*/ 3 h 674"/>
                <a:gd name="T72" fmla="*/ 0 w 529"/>
                <a:gd name="T73" fmla="*/ 3 h 674"/>
                <a:gd name="T74" fmla="*/ 0 w 529"/>
                <a:gd name="T75" fmla="*/ 4 h 674"/>
                <a:gd name="T76" fmla="*/ 2 w 529"/>
                <a:gd name="T77" fmla="*/ 3 h 674"/>
                <a:gd name="T78" fmla="*/ 2 w 529"/>
                <a:gd name="T79" fmla="*/ 4 h 674"/>
                <a:gd name="T80" fmla="*/ 2 w 529"/>
                <a:gd name="T81" fmla="*/ 4 h 674"/>
                <a:gd name="T82" fmla="*/ 2 w 529"/>
                <a:gd name="T83" fmla="*/ 5 h 674"/>
                <a:gd name="T84" fmla="*/ 3 w 529"/>
                <a:gd name="T85" fmla="*/ 5 h 674"/>
                <a:gd name="T86" fmla="*/ 3 w 529"/>
                <a:gd name="T87" fmla="*/ 5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9"/>
                <a:gd name="T133" fmla="*/ 0 h 674"/>
                <a:gd name="T134" fmla="*/ 529 w 529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9" h="674">
                  <a:moveTo>
                    <a:pt x="323" y="674"/>
                  </a:moveTo>
                  <a:lnTo>
                    <a:pt x="311" y="554"/>
                  </a:lnTo>
                  <a:lnTo>
                    <a:pt x="319" y="462"/>
                  </a:lnTo>
                  <a:lnTo>
                    <a:pt x="322" y="434"/>
                  </a:lnTo>
                  <a:lnTo>
                    <a:pt x="521" y="450"/>
                  </a:lnTo>
                  <a:lnTo>
                    <a:pt x="529" y="401"/>
                  </a:lnTo>
                  <a:lnTo>
                    <a:pt x="529" y="352"/>
                  </a:lnTo>
                  <a:lnTo>
                    <a:pt x="322" y="352"/>
                  </a:lnTo>
                  <a:lnTo>
                    <a:pt x="315" y="311"/>
                  </a:lnTo>
                  <a:lnTo>
                    <a:pt x="315" y="272"/>
                  </a:lnTo>
                  <a:lnTo>
                    <a:pt x="321" y="233"/>
                  </a:lnTo>
                  <a:lnTo>
                    <a:pt x="322" y="231"/>
                  </a:lnTo>
                  <a:lnTo>
                    <a:pt x="403" y="231"/>
                  </a:lnTo>
                  <a:lnTo>
                    <a:pt x="483" y="240"/>
                  </a:lnTo>
                  <a:lnTo>
                    <a:pt x="489" y="240"/>
                  </a:lnTo>
                  <a:lnTo>
                    <a:pt x="485" y="194"/>
                  </a:lnTo>
                  <a:lnTo>
                    <a:pt x="489" y="149"/>
                  </a:lnTo>
                  <a:lnTo>
                    <a:pt x="320" y="156"/>
                  </a:lnTo>
                  <a:lnTo>
                    <a:pt x="315" y="107"/>
                  </a:lnTo>
                  <a:lnTo>
                    <a:pt x="315" y="54"/>
                  </a:lnTo>
                  <a:lnTo>
                    <a:pt x="322" y="0"/>
                  </a:lnTo>
                  <a:lnTo>
                    <a:pt x="208" y="0"/>
                  </a:lnTo>
                  <a:lnTo>
                    <a:pt x="214" y="54"/>
                  </a:lnTo>
                  <a:lnTo>
                    <a:pt x="214" y="107"/>
                  </a:lnTo>
                  <a:lnTo>
                    <a:pt x="211" y="156"/>
                  </a:lnTo>
                  <a:lnTo>
                    <a:pt x="41" y="149"/>
                  </a:lnTo>
                  <a:lnTo>
                    <a:pt x="44" y="194"/>
                  </a:lnTo>
                  <a:lnTo>
                    <a:pt x="40" y="240"/>
                  </a:lnTo>
                  <a:lnTo>
                    <a:pt x="46" y="240"/>
                  </a:lnTo>
                  <a:lnTo>
                    <a:pt x="126" y="231"/>
                  </a:lnTo>
                  <a:lnTo>
                    <a:pt x="208" y="231"/>
                  </a:lnTo>
                  <a:lnTo>
                    <a:pt x="208" y="233"/>
                  </a:lnTo>
                  <a:lnTo>
                    <a:pt x="214" y="272"/>
                  </a:lnTo>
                  <a:lnTo>
                    <a:pt x="214" y="311"/>
                  </a:lnTo>
                  <a:lnTo>
                    <a:pt x="208" y="352"/>
                  </a:lnTo>
                  <a:lnTo>
                    <a:pt x="0" y="352"/>
                  </a:lnTo>
                  <a:lnTo>
                    <a:pt x="1" y="401"/>
                  </a:lnTo>
                  <a:lnTo>
                    <a:pt x="10" y="450"/>
                  </a:lnTo>
                  <a:lnTo>
                    <a:pt x="208" y="434"/>
                  </a:lnTo>
                  <a:lnTo>
                    <a:pt x="212" y="462"/>
                  </a:lnTo>
                  <a:lnTo>
                    <a:pt x="218" y="554"/>
                  </a:lnTo>
                  <a:lnTo>
                    <a:pt x="206" y="674"/>
                  </a:lnTo>
                  <a:lnTo>
                    <a:pt x="323" y="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Freeform 36"/>
            <p:cNvSpPr>
              <a:spLocks/>
            </p:cNvSpPr>
            <p:nvPr/>
          </p:nvSpPr>
          <p:spPr bwMode="auto">
            <a:xfrm>
              <a:off x="248" y="241"/>
              <a:ext cx="106" cy="135"/>
            </a:xfrm>
            <a:custGeom>
              <a:avLst/>
              <a:gdLst>
                <a:gd name="T0" fmla="*/ 3 w 529"/>
                <a:gd name="T1" fmla="*/ 5 h 674"/>
                <a:gd name="T2" fmla="*/ 2 w 529"/>
                <a:gd name="T3" fmla="*/ 4 h 674"/>
                <a:gd name="T4" fmla="*/ 3 w 529"/>
                <a:gd name="T5" fmla="*/ 4 h 674"/>
                <a:gd name="T6" fmla="*/ 3 w 529"/>
                <a:gd name="T7" fmla="*/ 3 h 674"/>
                <a:gd name="T8" fmla="*/ 4 w 529"/>
                <a:gd name="T9" fmla="*/ 4 h 674"/>
                <a:gd name="T10" fmla="*/ 4 w 529"/>
                <a:gd name="T11" fmla="*/ 3 h 674"/>
                <a:gd name="T12" fmla="*/ 4 w 529"/>
                <a:gd name="T13" fmla="*/ 3 h 674"/>
                <a:gd name="T14" fmla="*/ 3 w 529"/>
                <a:gd name="T15" fmla="*/ 3 h 674"/>
                <a:gd name="T16" fmla="*/ 3 w 529"/>
                <a:gd name="T17" fmla="*/ 2 h 674"/>
                <a:gd name="T18" fmla="*/ 3 w 529"/>
                <a:gd name="T19" fmla="*/ 2 h 674"/>
                <a:gd name="T20" fmla="*/ 3 w 529"/>
                <a:gd name="T21" fmla="*/ 2 h 674"/>
                <a:gd name="T22" fmla="*/ 3 w 529"/>
                <a:gd name="T23" fmla="*/ 2 h 674"/>
                <a:gd name="T24" fmla="*/ 3 w 529"/>
                <a:gd name="T25" fmla="*/ 2 h 674"/>
                <a:gd name="T26" fmla="*/ 4 w 529"/>
                <a:gd name="T27" fmla="*/ 2 h 674"/>
                <a:gd name="T28" fmla="*/ 4 w 529"/>
                <a:gd name="T29" fmla="*/ 2 h 674"/>
                <a:gd name="T30" fmla="*/ 4 w 529"/>
                <a:gd name="T31" fmla="*/ 2 h 674"/>
                <a:gd name="T32" fmla="*/ 4 w 529"/>
                <a:gd name="T33" fmla="*/ 1 h 674"/>
                <a:gd name="T34" fmla="*/ 3 w 529"/>
                <a:gd name="T35" fmla="*/ 1 h 674"/>
                <a:gd name="T36" fmla="*/ 3 w 529"/>
                <a:gd name="T37" fmla="*/ 1 h 674"/>
                <a:gd name="T38" fmla="*/ 3 w 529"/>
                <a:gd name="T39" fmla="*/ 0 h 674"/>
                <a:gd name="T40" fmla="*/ 3 w 529"/>
                <a:gd name="T41" fmla="*/ 0 h 674"/>
                <a:gd name="T42" fmla="*/ 2 w 529"/>
                <a:gd name="T43" fmla="*/ 0 h 674"/>
                <a:gd name="T44" fmla="*/ 2 w 529"/>
                <a:gd name="T45" fmla="*/ 0 h 674"/>
                <a:gd name="T46" fmla="*/ 2 w 529"/>
                <a:gd name="T47" fmla="*/ 1 h 674"/>
                <a:gd name="T48" fmla="*/ 2 w 529"/>
                <a:gd name="T49" fmla="*/ 1 h 674"/>
                <a:gd name="T50" fmla="*/ 0 w 529"/>
                <a:gd name="T51" fmla="*/ 1 h 674"/>
                <a:gd name="T52" fmla="*/ 0 w 529"/>
                <a:gd name="T53" fmla="*/ 2 h 674"/>
                <a:gd name="T54" fmla="*/ 0 w 529"/>
                <a:gd name="T55" fmla="*/ 2 h 674"/>
                <a:gd name="T56" fmla="*/ 0 w 529"/>
                <a:gd name="T57" fmla="*/ 2 h 674"/>
                <a:gd name="T58" fmla="*/ 1 w 529"/>
                <a:gd name="T59" fmla="*/ 2 h 674"/>
                <a:gd name="T60" fmla="*/ 2 w 529"/>
                <a:gd name="T61" fmla="*/ 2 h 674"/>
                <a:gd name="T62" fmla="*/ 2 w 529"/>
                <a:gd name="T63" fmla="*/ 2 h 674"/>
                <a:gd name="T64" fmla="*/ 2 w 529"/>
                <a:gd name="T65" fmla="*/ 2 h 674"/>
                <a:gd name="T66" fmla="*/ 2 w 529"/>
                <a:gd name="T67" fmla="*/ 2 h 674"/>
                <a:gd name="T68" fmla="*/ 2 w 529"/>
                <a:gd name="T69" fmla="*/ 3 h 674"/>
                <a:gd name="T70" fmla="*/ 0 w 529"/>
                <a:gd name="T71" fmla="*/ 3 h 674"/>
                <a:gd name="T72" fmla="*/ 0 w 529"/>
                <a:gd name="T73" fmla="*/ 3 h 674"/>
                <a:gd name="T74" fmla="*/ 0 w 529"/>
                <a:gd name="T75" fmla="*/ 4 h 674"/>
                <a:gd name="T76" fmla="*/ 2 w 529"/>
                <a:gd name="T77" fmla="*/ 3 h 674"/>
                <a:gd name="T78" fmla="*/ 2 w 529"/>
                <a:gd name="T79" fmla="*/ 4 h 674"/>
                <a:gd name="T80" fmla="*/ 2 w 529"/>
                <a:gd name="T81" fmla="*/ 4 h 674"/>
                <a:gd name="T82" fmla="*/ 2 w 529"/>
                <a:gd name="T83" fmla="*/ 5 h 674"/>
                <a:gd name="T84" fmla="*/ 3 w 529"/>
                <a:gd name="T85" fmla="*/ 5 h 6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9"/>
                <a:gd name="T130" fmla="*/ 0 h 674"/>
                <a:gd name="T131" fmla="*/ 529 w 529"/>
                <a:gd name="T132" fmla="*/ 674 h 6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9" h="674">
                  <a:moveTo>
                    <a:pt x="323" y="674"/>
                  </a:moveTo>
                  <a:lnTo>
                    <a:pt x="311" y="554"/>
                  </a:lnTo>
                  <a:lnTo>
                    <a:pt x="319" y="462"/>
                  </a:lnTo>
                  <a:lnTo>
                    <a:pt x="322" y="434"/>
                  </a:lnTo>
                  <a:lnTo>
                    <a:pt x="521" y="450"/>
                  </a:lnTo>
                  <a:lnTo>
                    <a:pt x="529" y="401"/>
                  </a:lnTo>
                  <a:lnTo>
                    <a:pt x="529" y="352"/>
                  </a:lnTo>
                  <a:lnTo>
                    <a:pt x="322" y="352"/>
                  </a:lnTo>
                  <a:lnTo>
                    <a:pt x="315" y="311"/>
                  </a:lnTo>
                  <a:lnTo>
                    <a:pt x="315" y="272"/>
                  </a:lnTo>
                  <a:lnTo>
                    <a:pt x="321" y="233"/>
                  </a:lnTo>
                  <a:lnTo>
                    <a:pt x="322" y="231"/>
                  </a:lnTo>
                  <a:lnTo>
                    <a:pt x="403" y="231"/>
                  </a:lnTo>
                  <a:lnTo>
                    <a:pt x="483" y="240"/>
                  </a:lnTo>
                  <a:lnTo>
                    <a:pt x="489" y="240"/>
                  </a:lnTo>
                  <a:lnTo>
                    <a:pt x="485" y="194"/>
                  </a:lnTo>
                  <a:lnTo>
                    <a:pt x="489" y="149"/>
                  </a:lnTo>
                  <a:lnTo>
                    <a:pt x="320" y="156"/>
                  </a:lnTo>
                  <a:lnTo>
                    <a:pt x="315" y="107"/>
                  </a:lnTo>
                  <a:lnTo>
                    <a:pt x="315" y="54"/>
                  </a:lnTo>
                  <a:lnTo>
                    <a:pt x="322" y="0"/>
                  </a:lnTo>
                  <a:lnTo>
                    <a:pt x="208" y="0"/>
                  </a:lnTo>
                  <a:lnTo>
                    <a:pt x="214" y="54"/>
                  </a:lnTo>
                  <a:lnTo>
                    <a:pt x="214" y="107"/>
                  </a:lnTo>
                  <a:lnTo>
                    <a:pt x="211" y="156"/>
                  </a:lnTo>
                  <a:lnTo>
                    <a:pt x="41" y="149"/>
                  </a:lnTo>
                  <a:lnTo>
                    <a:pt x="44" y="194"/>
                  </a:lnTo>
                  <a:lnTo>
                    <a:pt x="40" y="240"/>
                  </a:lnTo>
                  <a:lnTo>
                    <a:pt x="46" y="240"/>
                  </a:lnTo>
                  <a:lnTo>
                    <a:pt x="126" y="231"/>
                  </a:lnTo>
                  <a:lnTo>
                    <a:pt x="208" y="231"/>
                  </a:lnTo>
                  <a:lnTo>
                    <a:pt x="208" y="233"/>
                  </a:lnTo>
                  <a:lnTo>
                    <a:pt x="214" y="272"/>
                  </a:lnTo>
                  <a:lnTo>
                    <a:pt x="214" y="311"/>
                  </a:lnTo>
                  <a:lnTo>
                    <a:pt x="208" y="352"/>
                  </a:lnTo>
                  <a:lnTo>
                    <a:pt x="0" y="352"/>
                  </a:lnTo>
                  <a:lnTo>
                    <a:pt x="1" y="401"/>
                  </a:lnTo>
                  <a:lnTo>
                    <a:pt x="10" y="450"/>
                  </a:lnTo>
                  <a:lnTo>
                    <a:pt x="208" y="434"/>
                  </a:lnTo>
                  <a:lnTo>
                    <a:pt x="212" y="462"/>
                  </a:lnTo>
                  <a:lnTo>
                    <a:pt x="218" y="554"/>
                  </a:lnTo>
                  <a:lnTo>
                    <a:pt x="206" y="674"/>
                  </a:lnTo>
                  <a:lnTo>
                    <a:pt x="323" y="67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Freeform 37"/>
            <p:cNvSpPr>
              <a:spLocks/>
            </p:cNvSpPr>
            <p:nvPr/>
          </p:nvSpPr>
          <p:spPr bwMode="auto">
            <a:xfrm>
              <a:off x="229" y="369"/>
              <a:ext cx="146" cy="94"/>
            </a:xfrm>
            <a:custGeom>
              <a:avLst/>
              <a:gdLst>
                <a:gd name="T0" fmla="*/ 3 w 730"/>
                <a:gd name="T1" fmla="*/ 0 h 470"/>
                <a:gd name="T2" fmla="*/ 3 w 730"/>
                <a:gd name="T3" fmla="*/ 0 h 470"/>
                <a:gd name="T4" fmla="*/ 4 w 730"/>
                <a:gd name="T5" fmla="*/ 0 h 470"/>
                <a:gd name="T6" fmla="*/ 4 w 730"/>
                <a:gd name="T7" fmla="*/ 0 h 470"/>
                <a:gd name="T8" fmla="*/ 4 w 730"/>
                <a:gd name="T9" fmla="*/ 0 h 470"/>
                <a:gd name="T10" fmla="*/ 4 w 730"/>
                <a:gd name="T11" fmla="*/ 1 h 470"/>
                <a:gd name="T12" fmla="*/ 5 w 730"/>
                <a:gd name="T13" fmla="*/ 1 h 470"/>
                <a:gd name="T14" fmla="*/ 5 w 730"/>
                <a:gd name="T15" fmla="*/ 0 h 470"/>
                <a:gd name="T16" fmla="*/ 5 w 730"/>
                <a:gd name="T17" fmla="*/ 0 h 470"/>
                <a:gd name="T18" fmla="*/ 5 w 730"/>
                <a:gd name="T19" fmla="*/ 0 h 470"/>
                <a:gd name="T20" fmla="*/ 6 w 730"/>
                <a:gd name="T21" fmla="*/ 1 h 470"/>
                <a:gd name="T22" fmla="*/ 6 w 730"/>
                <a:gd name="T23" fmla="*/ 1 h 470"/>
                <a:gd name="T24" fmla="*/ 6 w 730"/>
                <a:gd name="T25" fmla="*/ 1 h 470"/>
                <a:gd name="T26" fmla="*/ 6 w 730"/>
                <a:gd name="T27" fmla="*/ 1 h 470"/>
                <a:gd name="T28" fmla="*/ 6 w 730"/>
                <a:gd name="T29" fmla="*/ 1 h 470"/>
                <a:gd name="T30" fmla="*/ 6 w 730"/>
                <a:gd name="T31" fmla="*/ 1 h 470"/>
                <a:gd name="T32" fmla="*/ 5 w 730"/>
                <a:gd name="T33" fmla="*/ 2 h 470"/>
                <a:gd name="T34" fmla="*/ 5 w 730"/>
                <a:gd name="T35" fmla="*/ 2 h 470"/>
                <a:gd name="T36" fmla="*/ 5 w 730"/>
                <a:gd name="T37" fmla="*/ 2 h 470"/>
                <a:gd name="T38" fmla="*/ 5 w 730"/>
                <a:gd name="T39" fmla="*/ 2 h 470"/>
                <a:gd name="T40" fmla="*/ 5 w 730"/>
                <a:gd name="T41" fmla="*/ 2 h 470"/>
                <a:gd name="T42" fmla="*/ 5 w 730"/>
                <a:gd name="T43" fmla="*/ 3 h 470"/>
                <a:gd name="T44" fmla="*/ 4 w 730"/>
                <a:gd name="T45" fmla="*/ 3 h 470"/>
                <a:gd name="T46" fmla="*/ 4 w 730"/>
                <a:gd name="T47" fmla="*/ 3 h 470"/>
                <a:gd name="T48" fmla="*/ 4 w 730"/>
                <a:gd name="T49" fmla="*/ 3 h 470"/>
                <a:gd name="T50" fmla="*/ 3 w 730"/>
                <a:gd name="T51" fmla="*/ 3 h 470"/>
                <a:gd name="T52" fmla="*/ 3 w 730"/>
                <a:gd name="T53" fmla="*/ 4 h 470"/>
                <a:gd name="T54" fmla="*/ 3 w 730"/>
                <a:gd name="T55" fmla="*/ 4 h 470"/>
                <a:gd name="T56" fmla="*/ 3 w 730"/>
                <a:gd name="T57" fmla="*/ 4 h 470"/>
                <a:gd name="T58" fmla="*/ 2 w 730"/>
                <a:gd name="T59" fmla="*/ 3 h 470"/>
                <a:gd name="T60" fmla="*/ 2 w 730"/>
                <a:gd name="T61" fmla="*/ 3 h 470"/>
                <a:gd name="T62" fmla="*/ 2 w 730"/>
                <a:gd name="T63" fmla="*/ 3 h 470"/>
                <a:gd name="T64" fmla="*/ 2 w 730"/>
                <a:gd name="T65" fmla="*/ 3 h 470"/>
                <a:gd name="T66" fmla="*/ 1 w 730"/>
                <a:gd name="T67" fmla="*/ 3 h 470"/>
                <a:gd name="T68" fmla="*/ 1 w 730"/>
                <a:gd name="T69" fmla="*/ 2 h 470"/>
                <a:gd name="T70" fmla="*/ 1 w 730"/>
                <a:gd name="T71" fmla="*/ 2 h 470"/>
                <a:gd name="T72" fmla="*/ 1 w 730"/>
                <a:gd name="T73" fmla="*/ 2 h 470"/>
                <a:gd name="T74" fmla="*/ 1 w 730"/>
                <a:gd name="T75" fmla="*/ 2 h 470"/>
                <a:gd name="T76" fmla="*/ 0 w 730"/>
                <a:gd name="T77" fmla="*/ 2 h 470"/>
                <a:gd name="T78" fmla="*/ 0 w 730"/>
                <a:gd name="T79" fmla="*/ 1 h 470"/>
                <a:gd name="T80" fmla="*/ 0 w 730"/>
                <a:gd name="T81" fmla="*/ 1 h 470"/>
                <a:gd name="T82" fmla="*/ 0 w 730"/>
                <a:gd name="T83" fmla="*/ 1 h 470"/>
                <a:gd name="T84" fmla="*/ 0 w 730"/>
                <a:gd name="T85" fmla="*/ 1 h 470"/>
                <a:gd name="T86" fmla="*/ 0 w 730"/>
                <a:gd name="T87" fmla="*/ 1 h 470"/>
                <a:gd name="T88" fmla="*/ 0 w 730"/>
                <a:gd name="T89" fmla="*/ 1 h 470"/>
                <a:gd name="T90" fmla="*/ 1 w 730"/>
                <a:gd name="T91" fmla="*/ 0 h 470"/>
                <a:gd name="T92" fmla="*/ 1 w 730"/>
                <a:gd name="T93" fmla="*/ 0 h 470"/>
                <a:gd name="T94" fmla="*/ 1 w 730"/>
                <a:gd name="T95" fmla="*/ 0 h 470"/>
                <a:gd name="T96" fmla="*/ 1 w 730"/>
                <a:gd name="T97" fmla="*/ 0 h 470"/>
                <a:gd name="T98" fmla="*/ 1 w 730"/>
                <a:gd name="T99" fmla="*/ 0 h 470"/>
                <a:gd name="T100" fmla="*/ 1 w 730"/>
                <a:gd name="T101" fmla="*/ 1 h 470"/>
                <a:gd name="T102" fmla="*/ 1 w 730"/>
                <a:gd name="T103" fmla="*/ 1 h 470"/>
                <a:gd name="T104" fmla="*/ 2 w 730"/>
                <a:gd name="T105" fmla="*/ 1 h 470"/>
                <a:gd name="T106" fmla="*/ 2 w 730"/>
                <a:gd name="T107" fmla="*/ 0 h 470"/>
                <a:gd name="T108" fmla="*/ 2 w 730"/>
                <a:gd name="T109" fmla="*/ 0 h 470"/>
                <a:gd name="T110" fmla="*/ 2 w 730"/>
                <a:gd name="T111" fmla="*/ 0 h 470"/>
                <a:gd name="T112" fmla="*/ 3 w 730"/>
                <a:gd name="T113" fmla="*/ 0 h 470"/>
                <a:gd name="T114" fmla="*/ 3 w 730"/>
                <a:gd name="T115" fmla="*/ 0 h 470"/>
                <a:gd name="T116" fmla="*/ 3 w 730"/>
                <a:gd name="T117" fmla="*/ 0 h 470"/>
                <a:gd name="T118" fmla="*/ 3 w 730"/>
                <a:gd name="T119" fmla="*/ 0 h 470"/>
                <a:gd name="T120" fmla="*/ 3 w 730"/>
                <a:gd name="T121" fmla="*/ 0 h 4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0"/>
                <a:gd name="T184" fmla="*/ 0 h 470"/>
                <a:gd name="T185" fmla="*/ 730 w 730"/>
                <a:gd name="T186" fmla="*/ 470 h 4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0" h="470">
                  <a:moveTo>
                    <a:pt x="385" y="0"/>
                  </a:moveTo>
                  <a:lnTo>
                    <a:pt x="411" y="2"/>
                  </a:lnTo>
                  <a:lnTo>
                    <a:pt x="454" y="15"/>
                  </a:lnTo>
                  <a:lnTo>
                    <a:pt x="492" y="36"/>
                  </a:lnTo>
                  <a:lnTo>
                    <a:pt x="527" y="62"/>
                  </a:lnTo>
                  <a:lnTo>
                    <a:pt x="544" y="80"/>
                  </a:lnTo>
                  <a:lnTo>
                    <a:pt x="570" y="64"/>
                  </a:lnTo>
                  <a:lnTo>
                    <a:pt x="601" y="54"/>
                  </a:lnTo>
                  <a:lnTo>
                    <a:pt x="632" y="52"/>
                  </a:lnTo>
                  <a:lnTo>
                    <a:pt x="663" y="58"/>
                  </a:lnTo>
                  <a:lnTo>
                    <a:pt x="691" y="71"/>
                  </a:lnTo>
                  <a:lnTo>
                    <a:pt x="714" y="91"/>
                  </a:lnTo>
                  <a:lnTo>
                    <a:pt x="730" y="114"/>
                  </a:lnTo>
                  <a:lnTo>
                    <a:pt x="728" y="119"/>
                  </a:lnTo>
                  <a:lnTo>
                    <a:pt x="724" y="125"/>
                  </a:lnTo>
                  <a:lnTo>
                    <a:pt x="706" y="156"/>
                  </a:lnTo>
                  <a:lnTo>
                    <a:pt x="679" y="192"/>
                  </a:lnTo>
                  <a:lnTo>
                    <a:pt x="666" y="211"/>
                  </a:lnTo>
                  <a:lnTo>
                    <a:pt x="655" y="227"/>
                  </a:lnTo>
                  <a:lnTo>
                    <a:pt x="625" y="261"/>
                  </a:lnTo>
                  <a:lnTo>
                    <a:pt x="597" y="291"/>
                  </a:lnTo>
                  <a:lnTo>
                    <a:pt x="565" y="321"/>
                  </a:lnTo>
                  <a:lnTo>
                    <a:pt x="534" y="351"/>
                  </a:lnTo>
                  <a:lnTo>
                    <a:pt x="500" y="378"/>
                  </a:lnTo>
                  <a:lnTo>
                    <a:pt x="465" y="405"/>
                  </a:lnTo>
                  <a:lnTo>
                    <a:pt x="428" y="430"/>
                  </a:lnTo>
                  <a:lnTo>
                    <a:pt x="391" y="453"/>
                  </a:lnTo>
                  <a:lnTo>
                    <a:pt x="367" y="470"/>
                  </a:lnTo>
                  <a:lnTo>
                    <a:pt x="339" y="454"/>
                  </a:lnTo>
                  <a:lnTo>
                    <a:pt x="302" y="431"/>
                  </a:lnTo>
                  <a:lnTo>
                    <a:pt x="264" y="407"/>
                  </a:lnTo>
                  <a:lnTo>
                    <a:pt x="230" y="380"/>
                  </a:lnTo>
                  <a:lnTo>
                    <a:pt x="196" y="353"/>
                  </a:lnTo>
                  <a:lnTo>
                    <a:pt x="165" y="323"/>
                  </a:lnTo>
                  <a:lnTo>
                    <a:pt x="133" y="293"/>
                  </a:lnTo>
                  <a:lnTo>
                    <a:pt x="104" y="262"/>
                  </a:lnTo>
                  <a:lnTo>
                    <a:pt x="75" y="228"/>
                  </a:lnTo>
                  <a:lnTo>
                    <a:pt x="63" y="213"/>
                  </a:lnTo>
                  <a:lnTo>
                    <a:pt x="50" y="194"/>
                  </a:lnTo>
                  <a:lnTo>
                    <a:pt x="26" y="156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27" y="81"/>
                  </a:lnTo>
                  <a:lnTo>
                    <a:pt x="39" y="73"/>
                  </a:lnTo>
                  <a:lnTo>
                    <a:pt x="67" y="59"/>
                  </a:lnTo>
                  <a:lnTo>
                    <a:pt x="82" y="55"/>
                  </a:lnTo>
                  <a:lnTo>
                    <a:pt x="98" y="53"/>
                  </a:lnTo>
                  <a:lnTo>
                    <a:pt x="114" y="53"/>
                  </a:lnTo>
                  <a:lnTo>
                    <a:pt x="129" y="56"/>
                  </a:lnTo>
                  <a:lnTo>
                    <a:pt x="160" y="65"/>
                  </a:lnTo>
                  <a:lnTo>
                    <a:pt x="186" y="82"/>
                  </a:lnTo>
                  <a:lnTo>
                    <a:pt x="203" y="64"/>
                  </a:lnTo>
                  <a:lnTo>
                    <a:pt x="237" y="37"/>
                  </a:lnTo>
                  <a:lnTo>
                    <a:pt x="275" y="17"/>
                  </a:lnTo>
                  <a:lnTo>
                    <a:pt x="297" y="9"/>
                  </a:lnTo>
                  <a:lnTo>
                    <a:pt x="318" y="4"/>
                  </a:lnTo>
                  <a:lnTo>
                    <a:pt x="338" y="2"/>
                  </a:lnTo>
                  <a:lnTo>
                    <a:pt x="363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2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38"/>
            <p:cNvSpPr>
              <a:spLocks/>
            </p:cNvSpPr>
            <p:nvPr/>
          </p:nvSpPr>
          <p:spPr bwMode="auto">
            <a:xfrm>
              <a:off x="229" y="369"/>
              <a:ext cx="146" cy="94"/>
            </a:xfrm>
            <a:custGeom>
              <a:avLst/>
              <a:gdLst>
                <a:gd name="T0" fmla="*/ 3 w 730"/>
                <a:gd name="T1" fmla="*/ 0 h 470"/>
                <a:gd name="T2" fmla="*/ 3 w 730"/>
                <a:gd name="T3" fmla="*/ 0 h 470"/>
                <a:gd name="T4" fmla="*/ 4 w 730"/>
                <a:gd name="T5" fmla="*/ 0 h 470"/>
                <a:gd name="T6" fmla="*/ 4 w 730"/>
                <a:gd name="T7" fmla="*/ 0 h 470"/>
                <a:gd name="T8" fmla="*/ 4 w 730"/>
                <a:gd name="T9" fmla="*/ 0 h 470"/>
                <a:gd name="T10" fmla="*/ 4 w 730"/>
                <a:gd name="T11" fmla="*/ 1 h 470"/>
                <a:gd name="T12" fmla="*/ 5 w 730"/>
                <a:gd name="T13" fmla="*/ 1 h 470"/>
                <a:gd name="T14" fmla="*/ 5 w 730"/>
                <a:gd name="T15" fmla="*/ 0 h 470"/>
                <a:gd name="T16" fmla="*/ 5 w 730"/>
                <a:gd name="T17" fmla="*/ 0 h 470"/>
                <a:gd name="T18" fmla="*/ 5 w 730"/>
                <a:gd name="T19" fmla="*/ 0 h 470"/>
                <a:gd name="T20" fmla="*/ 6 w 730"/>
                <a:gd name="T21" fmla="*/ 1 h 470"/>
                <a:gd name="T22" fmla="*/ 6 w 730"/>
                <a:gd name="T23" fmla="*/ 1 h 470"/>
                <a:gd name="T24" fmla="*/ 6 w 730"/>
                <a:gd name="T25" fmla="*/ 1 h 470"/>
                <a:gd name="T26" fmla="*/ 6 w 730"/>
                <a:gd name="T27" fmla="*/ 1 h 470"/>
                <a:gd name="T28" fmla="*/ 6 w 730"/>
                <a:gd name="T29" fmla="*/ 1 h 470"/>
                <a:gd name="T30" fmla="*/ 6 w 730"/>
                <a:gd name="T31" fmla="*/ 1 h 470"/>
                <a:gd name="T32" fmla="*/ 5 w 730"/>
                <a:gd name="T33" fmla="*/ 2 h 470"/>
                <a:gd name="T34" fmla="*/ 5 w 730"/>
                <a:gd name="T35" fmla="*/ 2 h 470"/>
                <a:gd name="T36" fmla="*/ 5 w 730"/>
                <a:gd name="T37" fmla="*/ 2 h 470"/>
                <a:gd name="T38" fmla="*/ 5 w 730"/>
                <a:gd name="T39" fmla="*/ 2 h 470"/>
                <a:gd name="T40" fmla="*/ 5 w 730"/>
                <a:gd name="T41" fmla="*/ 2 h 470"/>
                <a:gd name="T42" fmla="*/ 5 w 730"/>
                <a:gd name="T43" fmla="*/ 3 h 470"/>
                <a:gd name="T44" fmla="*/ 4 w 730"/>
                <a:gd name="T45" fmla="*/ 3 h 470"/>
                <a:gd name="T46" fmla="*/ 4 w 730"/>
                <a:gd name="T47" fmla="*/ 3 h 470"/>
                <a:gd name="T48" fmla="*/ 4 w 730"/>
                <a:gd name="T49" fmla="*/ 3 h 470"/>
                <a:gd name="T50" fmla="*/ 3 w 730"/>
                <a:gd name="T51" fmla="*/ 3 h 470"/>
                <a:gd name="T52" fmla="*/ 3 w 730"/>
                <a:gd name="T53" fmla="*/ 4 h 470"/>
                <a:gd name="T54" fmla="*/ 3 w 730"/>
                <a:gd name="T55" fmla="*/ 4 h 470"/>
                <a:gd name="T56" fmla="*/ 3 w 730"/>
                <a:gd name="T57" fmla="*/ 4 h 470"/>
                <a:gd name="T58" fmla="*/ 2 w 730"/>
                <a:gd name="T59" fmla="*/ 3 h 470"/>
                <a:gd name="T60" fmla="*/ 2 w 730"/>
                <a:gd name="T61" fmla="*/ 3 h 470"/>
                <a:gd name="T62" fmla="*/ 2 w 730"/>
                <a:gd name="T63" fmla="*/ 3 h 470"/>
                <a:gd name="T64" fmla="*/ 2 w 730"/>
                <a:gd name="T65" fmla="*/ 3 h 470"/>
                <a:gd name="T66" fmla="*/ 1 w 730"/>
                <a:gd name="T67" fmla="*/ 3 h 470"/>
                <a:gd name="T68" fmla="*/ 1 w 730"/>
                <a:gd name="T69" fmla="*/ 2 h 470"/>
                <a:gd name="T70" fmla="*/ 1 w 730"/>
                <a:gd name="T71" fmla="*/ 2 h 470"/>
                <a:gd name="T72" fmla="*/ 1 w 730"/>
                <a:gd name="T73" fmla="*/ 2 h 470"/>
                <a:gd name="T74" fmla="*/ 1 w 730"/>
                <a:gd name="T75" fmla="*/ 2 h 470"/>
                <a:gd name="T76" fmla="*/ 0 w 730"/>
                <a:gd name="T77" fmla="*/ 2 h 470"/>
                <a:gd name="T78" fmla="*/ 0 w 730"/>
                <a:gd name="T79" fmla="*/ 1 h 470"/>
                <a:gd name="T80" fmla="*/ 0 w 730"/>
                <a:gd name="T81" fmla="*/ 1 h 470"/>
                <a:gd name="T82" fmla="*/ 0 w 730"/>
                <a:gd name="T83" fmla="*/ 1 h 470"/>
                <a:gd name="T84" fmla="*/ 0 w 730"/>
                <a:gd name="T85" fmla="*/ 1 h 470"/>
                <a:gd name="T86" fmla="*/ 0 w 730"/>
                <a:gd name="T87" fmla="*/ 1 h 470"/>
                <a:gd name="T88" fmla="*/ 0 w 730"/>
                <a:gd name="T89" fmla="*/ 1 h 470"/>
                <a:gd name="T90" fmla="*/ 1 w 730"/>
                <a:gd name="T91" fmla="*/ 0 h 470"/>
                <a:gd name="T92" fmla="*/ 1 w 730"/>
                <a:gd name="T93" fmla="*/ 0 h 470"/>
                <a:gd name="T94" fmla="*/ 1 w 730"/>
                <a:gd name="T95" fmla="*/ 0 h 470"/>
                <a:gd name="T96" fmla="*/ 1 w 730"/>
                <a:gd name="T97" fmla="*/ 0 h 470"/>
                <a:gd name="T98" fmla="*/ 1 w 730"/>
                <a:gd name="T99" fmla="*/ 0 h 470"/>
                <a:gd name="T100" fmla="*/ 1 w 730"/>
                <a:gd name="T101" fmla="*/ 1 h 470"/>
                <a:gd name="T102" fmla="*/ 1 w 730"/>
                <a:gd name="T103" fmla="*/ 1 h 470"/>
                <a:gd name="T104" fmla="*/ 2 w 730"/>
                <a:gd name="T105" fmla="*/ 1 h 470"/>
                <a:gd name="T106" fmla="*/ 2 w 730"/>
                <a:gd name="T107" fmla="*/ 0 h 470"/>
                <a:gd name="T108" fmla="*/ 2 w 730"/>
                <a:gd name="T109" fmla="*/ 0 h 470"/>
                <a:gd name="T110" fmla="*/ 2 w 730"/>
                <a:gd name="T111" fmla="*/ 0 h 470"/>
                <a:gd name="T112" fmla="*/ 3 w 730"/>
                <a:gd name="T113" fmla="*/ 0 h 470"/>
                <a:gd name="T114" fmla="*/ 3 w 730"/>
                <a:gd name="T115" fmla="*/ 0 h 470"/>
                <a:gd name="T116" fmla="*/ 3 w 730"/>
                <a:gd name="T117" fmla="*/ 0 h 470"/>
                <a:gd name="T118" fmla="*/ 3 w 730"/>
                <a:gd name="T119" fmla="*/ 0 h 4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0"/>
                <a:gd name="T181" fmla="*/ 0 h 470"/>
                <a:gd name="T182" fmla="*/ 730 w 730"/>
                <a:gd name="T183" fmla="*/ 470 h 4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0" h="470">
                  <a:moveTo>
                    <a:pt x="385" y="0"/>
                  </a:moveTo>
                  <a:lnTo>
                    <a:pt x="411" y="2"/>
                  </a:lnTo>
                  <a:lnTo>
                    <a:pt x="454" y="15"/>
                  </a:lnTo>
                  <a:lnTo>
                    <a:pt x="492" y="36"/>
                  </a:lnTo>
                  <a:lnTo>
                    <a:pt x="527" y="62"/>
                  </a:lnTo>
                  <a:lnTo>
                    <a:pt x="544" y="80"/>
                  </a:lnTo>
                  <a:lnTo>
                    <a:pt x="570" y="64"/>
                  </a:lnTo>
                  <a:lnTo>
                    <a:pt x="601" y="54"/>
                  </a:lnTo>
                  <a:lnTo>
                    <a:pt x="632" y="52"/>
                  </a:lnTo>
                  <a:lnTo>
                    <a:pt x="663" y="58"/>
                  </a:lnTo>
                  <a:lnTo>
                    <a:pt x="691" y="71"/>
                  </a:lnTo>
                  <a:lnTo>
                    <a:pt x="714" y="91"/>
                  </a:lnTo>
                  <a:lnTo>
                    <a:pt x="730" y="114"/>
                  </a:lnTo>
                  <a:lnTo>
                    <a:pt x="728" y="119"/>
                  </a:lnTo>
                  <a:lnTo>
                    <a:pt x="724" y="125"/>
                  </a:lnTo>
                  <a:lnTo>
                    <a:pt x="706" y="156"/>
                  </a:lnTo>
                  <a:lnTo>
                    <a:pt x="679" y="192"/>
                  </a:lnTo>
                  <a:lnTo>
                    <a:pt x="666" y="211"/>
                  </a:lnTo>
                  <a:lnTo>
                    <a:pt x="655" y="227"/>
                  </a:lnTo>
                  <a:lnTo>
                    <a:pt x="625" y="261"/>
                  </a:lnTo>
                  <a:lnTo>
                    <a:pt x="597" y="291"/>
                  </a:lnTo>
                  <a:lnTo>
                    <a:pt x="565" y="321"/>
                  </a:lnTo>
                  <a:lnTo>
                    <a:pt x="534" y="351"/>
                  </a:lnTo>
                  <a:lnTo>
                    <a:pt x="500" y="378"/>
                  </a:lnTo>
                  <a:lnTo>
                    <a:pt x="465" y="405"/>
                  </a:lnTo>
                  <a:lnTo>
                    <a:pt x="428" y="430"/>
                  </a:lnTo>
                  <a:lnTo>
                    <a:pt x="391" y="453"/>
                  </a:lnTo>
                  <a:lnTo>
                    <a:pt x="367" y="470"/>
                  </a:lnTo>
                  <a:lnTo>
                    <a:pt x="339" y="454"/>
                  </a:lnTo>
                  <a:lnTo>
                    <a:pt x="302" y="431"/>
                  </a:lnTo>
                  <a:lnTo>
                    <a:pt x="264" y="407"/>
                  </a:lnTo>
                  <a:lnTo>
                    <a:pt x="230" y="380"/>
                  </a:lnTo>
                  <a:lnTo>
                    <a:pt x="196" y="353"/>
                  </a:lnTo>
                  <a:lnTo>
                    <a:pt x="165" y="323"/>
                  </a:lnTo>
                  <a:lnTo>
                    <a:pt x="133" y="293"/>
                  </a:lnTo>
                  <a:lnTo>
                    <a:pt x="104" y="262"/>
                  </a:lnTo>
                  <a:lnTo>
                    <a:pt x="75" y="228"/>
                  </a:lnTo>
                  <a:lnTo>
                    <a:pt x="63" y="213"/>
                  </a:lnTo>
                  <a:lnTo>
                    <a:pt x="50" y="194"/>
                  </a:lnTo>
                  <a:lnTo>
                    <a:pt x="26" y="156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27" y="81"/>
                  </a:lnTo>
                  <a:lnTo>
                    <a:pt x="39" y="73"/>
                  </a:lnTo>
                  <a:lnTo>
                    <a:pt x="67" y="59"/>
                  </a:lnTo>
                  <a:lnTo>
                    <a:pt x="82" y="55"/>
                  </a:lnTo>
                  <a:lnTo>
                    <a:pt x="98" y="53"/>
                  </a:lnTo>
                  <a:lnTo>
                    <a:pt x="114" y="53"/>
                  </a:lnTo>
                  <a:lnTo>
                    <a:pt x="129" y="56"/>
                  </a:lnTo>
                  <a:lnTo>
                    <a:pt x="160" y="65"/>
                  </a:lnTo>
                  <a:lnTo>
                    <a:pt x="186" y="82"/>
                  </a:lnTo>
                  <a:lnTo>
                    <a:pt x="203" y="64"/>
                  </a:lnTo>
                  <a:lnTo>
                    <a:pt x="237" y="37"/>
                  </a:lnTo>
                  <a:lnTo>
                    <a:pt x="275" y="17"/>
                  </a:lnTo>
                  <a:lnTo>
                    <a:pt x="297" y="9"/>
                  </a:lnTo>
                  <a:lnTo>
                    <a:pt x="318" y="4"/>
                  </a:lnTo>
                  <a:lnTo>
                    <a:pt x="338" y="2"/>
                  </a:lnTo>
                  <a:lnTo>
                    <a:pt x="363" y="0"/>
                  </a:lnTo>
                  <a:lnTo>
                    <a:pt x="385" y="0"/>
                  </a:lnTo>
                </a:path>
              </a:pathLst>
            </a:custGeom>
            <a:noFill/>
            <a:ln w="0">
              <a:solidFill>
                <a:srgbClr val="0023C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3" name="Group 40"/>
          <p:cNvGrpSpPr>
            <a:grpSpLocks noChangeAspect="1"/>
          </p:cNvGrpSpPr>
          <p:nvPr/>
        </p:nvGrpSpPr>
        <p:grpSpPr bwMode="auto">
          <a:xfrm>
            <a:off x="1295400" y="228600"/>
            <a:ext cx="1066800" cy="609600"/>
            <a:chOff x="816" y="144"/>
            <a:chExt cx="672" cy="384"/>
          </a:xfrm>
        </p:grpSpPr>
        <p:sp>
          <p:nvSpPr>
            <p:cNvPr id="11318" name="AutoShape 39"/>
            <p:cNvSpPr>
              <a:spLocks noChangeAspect="1" noChangeArrowheads="1" noTextEdit="1"/>
            </p:cNvSpPr>
            <p:nvPr/>
          </p:nvSpPr>
          <p:spPr bwMode="auto">
            <a:xfrm>
              <a:off x="816" y="144"/>
              <a:ext cx="6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41"/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>
                <a:gd name="T0" fmla="*/ 0 w 3355"/>
                <a:gd name="T1" fmla="*/ 15 h 1916"/>
                <a:gd name="T2" fmla="*/ 0 w 3355"/>
                <a:gd name="T3" fmla="*/ 0 h 1916"/>
                <a:gd name="T4" fmla="*/ 27 w 3355"/>
                <a:gd name="T5" fmla="*/ 0 h 1916"/>
                <a:gd name="T6" fmla="*/ 27 w 3355"/>
                <a:gd name="T7" fmla="*/ 15 h 1916"/>
                <a:gd name="T8" fmla="*/ 0 w 3355"/>
                <a:gd name="T9" fmla="*/ 15 h 1916"/>
                <a:gd name="T10" fmla="*/ 0 w 3355"/>
                <a:gd name="T11" fmla="*/ 15 h 1916"/>
                <a:gd name="T12" fmla="*/ 0 w 3355"/>
                <a:gd name="T13" fmla="*/ 15 h 19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55"/>
                <a:gd name="T22" fmla="*/ 0 h 1916"/>
                <a:gd name="T23" fmla="*/ 3355 w 3355"/>
                <a:gd name="T24" fmla="*/ 1916 h 19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  <a:lnTo>
                    <a:pt x="0" y="19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42"/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>
                <a:gd name="T0" fmla="*/ 0 w 3355"/>
                <a:gd name="T1" fmla="*/ 15 h 1916"/>
                <a:gd name="T2" fmla="*/ 0 w 3355"/>
                <a:gd name="T3" fmla="*/ 0 h 1916"/>
                <a:gd name="T4" fmla="*/ 27 w 3355"/>
                <a:gd name="T5" fmla="*/ 0 h 1916"/>
                <a:gd name="T6" fmla="*/ 27 w 3355"/>
                <a:gd name="T7" fmla="*/ 15 h 1916"/>
                <a:gd name="T8" fmla="*/ 0 w 3355"/>
                <a:gd name="T9" fmla="*/ 15 h 1916"/>
                <a:gd name="T10" fmla="*/ 0 w 3355"/>
                <a:gd name="T11" fmla="*/ 15 h 19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5"/>
                <a:gd name="T19" fmla="*/ 0 h 1916"/>
                <a:gd name="T20" fmla="*/ 3355 w 3355"/>
                <a:gd name="T21" fmla="*/ 1916 h 19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43"/>
            <p:cNvSpPr>
              <a:spLocks/>
            </p:cNvSpPr>
            <p:nvPr/>
          </p:nvSpPr>
          <p:spPr bwMode="auto">
            <a:xfrm>
              <a:off x="816" y="144"/>
              <a:ext cx="272" cy="383"/>
            </a:xfrm>
            <a:custGeom>
              <a:avLst/>
              <a:gdLst>
                <a:gd name="T0" fmla="*/ 0 w 1360"/>
                <a:gd name="T1" fmla="*/ 15 h 1916"/>
                <a:gd name="T2" fmla="*/ 0 w 1360"/>
                <a:gd name="T3" fmla="*/ 0 h 1916"/>
                <a:gd name="T4" fmla="*/ 11 w 1360"/>
                <a:gd name="T5" fmla="*/ 0 h 1916"/>
                <a:gd name="T6" fmla="*/ 11 w 1360"/>
                <a:gd name="T7" fmla="*/ 15 h 1916"/>
                <a:gd name="T8" fmla="*/ 0 w 1360"/>
                <a:gd name="T9" fmla="*/ 15 h 1916"/>
                <a:gd name="T10" fmla="*/ 0 w 1360"/>
                <a:gd name="T11" fmla="*/ 15 h 1916"/>
                <a:gd name="T12" fmla="*/ 0 w 1360"/>
                <a:gd name="T13" fmla="*/ 15 h 19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0"/>
                <a:gd name="T22" fmla="*/ 0 h 1916"/>
                <a:gd name="T23" fmla="*/ 1360 w 1360"/>
                <a:gd name="T24" fmla="*/ 1916 h 19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0" h="1916">
                  <a:moveTo>
                    <a:pt x="0" y="1915"/>
                  </a:moveTo>
                  <a:lnTo>
                    <a:pt x="0" y="0"/>
                  </a:lnTo>
                  <a:lnTo>
                    <a:pt x="1360" y="0"/>
                  </a:lnTo>
                  <a:lnTo>
                    <a:pt x="1360" y="1916"/>
                  </a:lnTo>
                  <a:lnTo>
                    <a:pt x="0" y="1916"/>
                  </a:lnTo>
                  <a:lnTo>
                    <a:pt x="0" y="1915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44"/>
            <p:cNvSpPr>
              <a:spLocks/>
            </p:cNvSpPr>
            <p:nvPr/>
          </p:nvSpPr>
          <p:spPr bwMode="auto">
            <a:xfrm>
              <a:off x="816" y="144"/>
              <a:ext cx="272" cy="383"/>
            </a:xfrm>
            <a:custGeom>
              <a:avLst/>
              <a:gdLst>
                <a:gd name="T0" fmla="*/ 0 w 1360"/>
                <a:gd name="T1" fmla="*/ 15 h 1916"/>
                <a:gd name="T2" fmla="*/ 0 w 1360"/>
                <a:gd name="T3" fmla="*/ 0 h 1916"/>
                <a:gd name="T4" fmla="*/ 11 w 1360"/>
                <a:gd name="T5" fmla="*/ 0 h 1916"/>
                <a:gd name="T6" fmla="*/ 11 w 1360"/>
                <a:gd name="T7" fmla="*/ 15 h 1916"/>
                <a:gd name="T8" fmla="*/ 0 w 1360"/>
                <a:gd name="T9" fmla="*/ 15 h 1916"/>
                <a:gd name="T10" fmla="*/ 0 w 1360"/>
                <a:gd name="T11" fmla="*/ 15 h 19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0"/>
                <a:gd name="T19" fmla="*/ 0 h 1916"/>
                <a:gd name="T20" fmla="*/ 1360 w 1360"/>
                <a:gd name="T21" fmla="*/ 1916 h 19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0" h="1916">
                  <a:moveTo>
                    <a:pt x="0" y="1915"/>
                  </a:moveTo>
                  <a:lnTo>
                    <a:pt x="0" y="0"/>
                  </a:lnTo>
                  <a:lnTo>
                    <a:pt x="1360" y="0"/>
                  </a:lnTo>
                  <a:lnTo>
                    <a:pt x="1360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00A1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45"/>
            <p:cNvSpPr>
              <a:spLocks/>
            </p:cNvSpPr>
            <p:nvPr/>
          </p:nvSpPr>
          <p:spPr bwMode="auto">
            <a:xfrm>
              <a:off x="1006" y="334"/>
              <a:ext cx="30" cy="18"/>
            </a:xfrm>
            <a:custGeom>
              <a:avLst/>
              <a:gdLst>
                <a:gd name="T0" fmla="*/ 0 w 150"/>
                <a:gd name="T1" fmla="*/ 0 h 92"/>
                <a:gd name="T2" fmla="*/ 0 w 150"/>
                <a:gd name="T3" fmla="*/ 0 h 92"/>
                <a:gd name="T4" fmla="*/ 0 w 150"/>
                <a:gd name="T5" fmla="*/ 0 h 92"/>
                <a:gd name="T6" fmla="*/ 0 w 150"/>
                <a:gd name="T7" fmla="*/ 0 h 92"/>
                <a:gd name="T8" fmla="*/ 0 w 150"/>
                <a:gd name="T9" fmla="*/ 0 h 92"/>
                <a:gd name="T10" fmla="*/ 0 w 150"/>
                <a:gd name="T11" fmla="*/ 0 h 92"/>
                <a:gd name="T12" fmla="*/ 1 w 150"/>
                <a:gd name="T13" fmla="*/ 0 h 92"/>
                <a:gd name="T14" fmla="*/ 1 w 150"/>
                <a:gd name="T15" fmla="*/ 0 h 92"/>
                <a:gd name="T16" fmla="*/ 1 w 150"/>
                <a:gd name="T17" fmla="*/ 0 h 92"/>
                <a:gd name="T18" fmla="*/ 1 w 150"/>
                <a:gd name="T19" fmla="*/ 0 h 92"/>
                <a:gd name="T20" fmla="*/ 1 w 150"/>
                <a:gd name="T21" fmla="*/ 0 h 92"/>
                <a:gd name="T22" fmla="*/ 1 w 150"/>
                <a:gd name="T23" fmla="*/ 1 h 92"/>
                <a:gd name="T24" fmla="*/ 1 w 150"/>
                <a:gd name="T25" fmla="*/ 1 h 92"/>
                <a:gd name="T26" fmla="*/ 1 w 150"/>
                <a:gd name="T27" fmla="*/ 1 h 92"/>
                <a:gd name="T28" fmla="*/ 0 w 150"/>
                <a:gd name="T29" fmla="*/ 0 h 92"/>
                <a:gd name="T30" fmla="*/ 0 w 150"/>
                <a:gd name="T31" fmla="*/ 0 h 92"/>
                <a:gd name="T32" fmla="*/ 0 w 150"/>
                <a:gd name="T33" fmla="*/ 0 h 92"/>
                <a:gd name="T34" fmla="*/ 0 w 150"/>
                <a:gd name="T35" fmla="*/ 0 h 92"/>
                <a:gd name="T36" fmla="*/ 0 w 150"/>
                <a:gd name="T37" fmla="*/ 0 h 92"/>
                <a:gd name="T38" fmla="*/ 0 w 150"/>
                <a:gd name="T39" fmla="*/ 0 h 92"/>
                <a:gd name="T40" fmla="*/ 0 w 150"/>
                <a:gd name="T41" fmla="*/ 0 h 92"/>
                <a:gd name="T42" fmla="*/ 0 w 150"/>
                <a:gd name="T43" fmla="*/ 0 h 92"/>
                <a:gd name="T44" fmla="*/ 0 w 150"/>
                <a:gd name="T45" fmla="*/ 0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92"/>
                <a:gd name="T71" fmla="*/ 150 w 150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92">
                  <a:moveTo>
                    <a:pt x="2" y="37"/>
                  </a:moveTo>
                  <a:lnTo>
                    <a:pt x="3" y="25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50" y="13"/>
                  </a:lnTo>
                  <a:lnTo>
                    <a:pt x="81" y="22"/>
                  </a:lnTo>
                  <a:lnTo>
                    <a:pt x="103" y="30"/>
                  </a:lnTo>
                  <a:lnTo>
                    <a:pt x="121" y="35"/>
                  </a:lnTo>
                  <a:lnTo>
                    <a:pt x="133" y="40"/>
                  </a:lnTo>
                  <a:lnTo>
                    <a:pt x="150" y="45"/>
                  </a:lnTo>
                  <a:lnTo>
                    <a:pt x="147" y="92"/>
                  </a:lnTo>
                  <a:lnTo>
                    <a:pt x="129" y="86"/>
                  </a:lnTo>
                  <a:lnTo>
                    <a:pt x="101" y="75"/>
                  </a:lnTo>
                  <a:lnTo>
                    <a:pt x="59" y="63"/>
                  </a:lnTo>
                  <a:lnTo>
                    <a:pt x="17" y="53"/>
                  </a:lnTo>
                  <a:lnTo>
                    <a:pt x="3" y="51"/>
                  </a:lnTo>
                  <a:lnTo>
                    <a:pt x="3" y="41"/>
                  </a:lnTo>
                  <a:lnTo>
                    <a:pt x="5" y="51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46"/>
            <p:cNvSpPr>
              <a:spLocks/>
            </p:cNvSpPr>
            <p:nvPr/>
          </p:nvSpPr>
          <p:spPr bwMode="auto">
            <a:xfrm>
              <a:off x="1006" y="334"/>
              <a:ext cx="30" cy="18"/>
            </a:xfrm>
            <a:custGeom>
              <a:avLst/>
              <a:gdLst>
                <a:gd name="T0" fmla="*/ 0 w 150"/>
                <a:gd name="T1" fmla="*/ 0 h 92"/>
                <a:gd name="T2" fmla="*/ 0 w 150"/>
                <a:gd name="T3" fmla="*/ 0 h 92"/>
                <a:gd name="T4" fmla="*/ 0 w 150"/>
                <a:gd name="T5" fmla="*/ 0 h 92"/>
                <a:gd name="T6" fmla="*/ 0 w 150"/>
                <a:gd name="T7" fmla="*/ 0 h 92"/>
                <a:gd name="T8" fmla="*/ 0 w 150"/>
                <a:gd name="T9" fmla="*/ 0 h 92"/>
                <a:gd name="T10" fmla="*/ 0 w 150"/>
                <a:gd name="T11" fmla="*/ 0 h 92"/>
                <a:gd name="T12" fmla="*/ 1 w 150"/>
                <a:gd name="T13" fmla="*/ 0 h 92"/>
                <a:gd name="T14" fmla="*/ 1 w 150"/>
                <a:gd name="T15" fmla="*/ 0 h 92"/>
                <a:gd name="T16" fmla="*/ 1 w 150"/>
                <a:gd name="T17" fmla="*/ 0 h 92"/>
                <a:gd name="T18" fmla="*/ 1 w 150"/>
                <a:gd name="T19" fmla="*/ 0 h 92"/>
                <a:gd name="T20" fmla="*/ 1 w 150"/>
                <a:gd name="T21" fmla="*/ 0 h 92"/>
                <a:gd name="T22" fmla="*/ 1 w 150"/>
                <a:gd name="T23" fmla="*/ 1 h 92"/>
                <a:gd name="T24" fmla="*/ 1 w 150"/>
                <a:gd name="T25" fmla="*/ 1 h 92"/>
                <a:gd name="T26" fmla="*/ 1 w 150"/>
                <a:gd name="T27" fmla="*/ 1 h 92"/>
                <a:gd name="T28" fmla="*/ 0 w 150"/>
                <a:gd name="T29" fmla="*/ 0 h 92"/>
                <a:gd name="T30" fmla="*/ 0 w 150"/>
                <a:gd name="T31" fmla="*/ 0 h 92"/>
                <a:gd name="T32" fmla="*/ 0 w 150"/>
                <a:gd name="T33" fmla="*/ 0 h 92"/>
                <a:gd name="T34" fmla="*/ 0 w 150"/>
                <a:gd name="T35" fmla="*/ 0 h 92"/>
                <a:gd name="T36" fmla="*/ 0 w 150"/>
                <a:gd name="T37" fmla="*/ 0 h 92"/>
                <a:gd name="T38" fmla="*/ 0 w 150"/>
                <a:gd name="T39" fmla="*/ 0 h 92"/>
                <a:gd name="T40" fmla="*/ 0 w 150"/>
                <a:gd name="T41" fmla="*/ 0 h 92"/>
                <a:gd name="T42" fmla="*/ 0 w 150"/>
                <a:gd name="T43" fmla="*/ 0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"/>
                <a:gd name="T67" fmla="*/ 0 h 92"/>
                <a:gd name="T68" fmla="*/ 150 w 150"/>
                <a:gd name="T69" fmla="*/ 92 h 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" h="92">
                  <a:moveTo>
                    <a:pt x="2" y="37"/>
                  </a:moveTo>
                  <a:lnTo>
                    <a:pt x="3" y="25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50" y="13"/>
                  </a:lnTo>
                  <a:lnTo>
                    <a:pt x="81" y="22"/>
                  </a:lnTo>
                  <a:lnTo>
                    <a:pt x="103" y="30"/>
                  </a:lnTo>
                  <a:lnTo>
                    <a:pt x="121" y="35"/>
                  </a:lnTo>
                  <a:lnTo>
                    <a:pt x="133" y="40"/>
                  </a:lnTo>
                  <a:lnTo>
                    <a:pt x="150" y="45"/>
                  </a:lnTo>
                  <a:lnTo>
                    <a:pt x="147" y="92"/>
                  </a:lnTo>
                  <a:lnTo>
                    <a:pt x="129" y="86"/>
                  </a:lnTo>
                  <a:lnTo>
                    <a:pt x="101" y="75"/>
                  </a:lnTo>
                  <a:lnTo>
                    <a:pt x="59" y="63"/>
                  </a:lnTo>
                  <a:lnTo>
                    <a:pt x="17" y="53"/>
                  </a:lnTo>
                  <a:lnTo>
                    <a:pt x="3" y="51"/>
                  </a:lnTo>
                  <a:lnTo>
                    <a:pt x="3" y="41"/>
                  </a:lnTo>
                  <a:lnTo>
                    <a:pt x="5" y="51"/>
                  </a:lnTo>
                  <a:lnTo>
                    <a:pt x="3" y="37"/>
                  </a:lnTo>
                  <a:lnTo>
                    <a:pt x="3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47"/>
            <p:cNvSpPr>
              <a:spLocks/>
            </p:cNvSpPr>
            <p:nvPr/>
          </p:nvSpPr>
          <p:spPr bwMode="auto">
            <a:xfrm>
              <a:off x="1006" y="336"/>
              <a:ext cx="30" cy="9"/>
            </a:xfrm>
            <a:custGeom>
              <a:avLst/>
              <a:gdLst>
                <a:gd name="T0" fmla="*/ 0 w 150"/>
                <a:gd name="T1" fmla="*/ 0 h 44"/>
                <a:gd name="T2" fmla="*/ 0 w 150"/>
                <a:gd name="T3" fmla="*/ 0 h 44"/>
                <a:gd name="T4" fmla="*/ 0 w 150"/>
                <a:gd name="T5" fmla="*/ 0 h 44"/>
                <a:gd name="T6" fmla="*/ 1 w 150"/>
                <a:gd name="T7" fmla="*/ 0 h 44"/>
                <a:gd name="T8" fmla="*/ 1 w 150"/>
                <a:gd name="T9" fmla="*/ 0 h 44"/>
                <a:gd name="T10" fmla="*/ 1 w 150"/>
                <a:gd name="T11" fmla="*/ 0 h 44"/>
                <a:gd name="T12" fmla="*/ 1 w 150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4"/>
                <a:gd name="T23" fmla="*/ 150 w 150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4">
                  <a:moveTo>
                    <a:pt x="0" y="0"/>
                  </a:moveTo>
                  <a:lnTo>
                    <a:pt x="26" y="7"/>
                  </a:lnTo>
                  <a:lnTo>
                    <a:pt x="45" y="12"/>
                  </a:lnTo>
                  <a:lnTo>
                    <a:pt x="68" y="19"/>
                  </a:lnTo>
                  <a:lnTo>
                    <a:pt x="94" y="27"/>
                  </a:lnTo>
                  <a:lnTo>
                    <a:pt x="126" y="37"/>
                  </a:lnTo>
                  <a:lnTo>
                    <a:pt x="150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48"/>
            <p:cNvSpPr>
              <a:spLocks/>
            </p:cNvSpPr>
            <p:nvPr/>
          </p:nvSpPr>
          <p:spPr bwMode="auto">
            <a:xfrm>
              <a:off x="1007" y="341"/>
              <a:ext cx="29" cy="9"/>
            </a:xfrm>
            <a:custGeom>
              <a:avLst/>
              <a:gdLst>
                <a:gd name="T0" fmla="*/ 0 w 145"/>
                <a:gd name="T1" fmla="*/ 0 h 42"/>
                <a:gd name="T2" fmla="*/ 0 w 145"/>
                <a:gd name="T3" fmla="*/ 0 h 42"/>
                <a:gd name="T4" fmla="*/ 0 w 145"/>
                <a:gd name="T5" fmla="*/ 0 h 42"/>
                <a:gd name="T6" fmla="*/ 1 w 145"/>
                <a:gd name="T7" fmla="*/ 0 h 42"/>
                <a:gd name="T8" fmla="*/ 1 w 145"/>
                <a:gd name="T9" fmla="*/ 0 h 42"/>
                <a:gd name="T10" fmla="*/ 1 w 145"/>
                <a:gd name="T11" fmla="*/ 0 h 42"/>
                <a:gd name="T12" fmla="*/ 1 w 145"/>
                <a:gd name="T13" fmla="*/ 0 h 42"/>
                <a:gd name="T14" fmla="*/ 1 w 145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42"/>
                <a:gd name="T26" fmla="*/ 145 w 145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42">
                  <a:moveTo>
                    <a:pt x="0" y="0"/>
                  </a:moveTo>
                  <a:lnTo>
                    <a:pt x="19" y="4"/>
                  </a:lnTo>
                  <a:lnTo>
                    <a:pt x="39" y="8"/>
                  </a:lnTo>
                  <a:lnTo>
                    <a:pt x="68" y="16"/>
                  </a:lnTo>
                  <a:lnTo>
                    <a:pt x="96" y="24"/>
                  </a:lnTo>
                  <a:lnTo>
                    <a:pt x="113" y="31"/>
                  </a:lnTo>
                  <a:lnTo>
                    <a:pt x="131" y="36"/>
                  </a:lnTo>
                  <a:lnTo>
                    <a:pt x="145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49"/>
            <p:cNvSpPr>
              <a:spLocks/>
            </p:cNvSpPr>
            <p:nvPr/>
          </p:nvSpPr>
          <p:spPr bwMode="auto">
            <a:xfrm>
              <a:off x="1142" y="338"/>
              <a:ext cx="34" cy="16"/>
            </a:xfrm>
            <a:custGeom>
              <a:avLst/>
              <a:gdLst>
                <a:gd name="T0" fmla="*/ 0 w 170"/>
                <a:gd name="T1" fmla="*/ 0 h 82"/>
                <a:gd name="T2" fmla="*/ 0 w 170"/>
                <a:gd name="T3" fmla="*/ 0 h 82"/>
                <a:gd name="T4" fmla="*/ 1 w 170"/>
                <a:gd name="T5" fmla="*/ 0 h 82"/>
                <a:gd name="T6" fmla="*/ 1 w 170"/>
                <a:gd name="T7" fmla="*/ 0 h 82"/>
                <a:gd name="T8" fmla="*/ 1 w 170"/>
                <a:gd name="T9" fmla="*/ 0 h 82"/>
                <a:gd name="T10" fmla="*/ 1 w 170"/>
                <a:gd name="T11" fmla="*/ 0 h 82"/>
                <a:gd name="T12" fmla="*/ 1 w 170"/>
                <a:gd name="T13" fmla="*/ 0 h 82"/>
                <a:gd name="T14" fmla="*/ 1 w 170"/>
                <a:gd name="T15" fmla="*/ 0 h 82"/>
                <a:gd name="T16" fmla="*/ 1 w 170"/>
                <a:gd name="T17" fmla="*/ 0 h 82"/>
                <a:gd name="T18" fmla="*/ 1 w 170"/>
                <a:gd name="T19" fmla="*/ 0 h 82"/>
                <a:gd name="T20" fmla="*/ 1 w 170"/>
                <a:gd name="T21" fmla="*/ 0 h 82"/>
                <a:gd name="T22" fmla="*/ 1 w 170"/>
                <a:gd name="T23" fmla="*/ 0 h 82"/>
                <a:gd name="T24" fmla="*/ 1 w 170"/>
                <a:gd name="T25" fmla="*/ 0 h 82"/>
                <a:gd name="T26" fmla="*/ 1 w 170"/>
                <a:gd name="T27" fmla="*/ 0 h 82"/>
                <a:gd name="T28" fmla="*/ 0 w 170"/>
                <a:gd name="T29" fmla="*/ 1 h 82"/>
                <a:gd name="T30" fmla="*/ 0 w 170"/>
                <a:gd name="T31" fmla="*/ 0 h 82"/>
                <a:gd name="T32" fmla="*/ 0 w 170"/>
                <a:gd name="T33" fmla="*/ 0 h 82"/>
                <a:gd name="T34" fmla="*/ 0 w 170"/>
                <a:gd name="T35" fmla="*/ 0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0"/>
                <a:gd name="T55" fmla="*/ 0 h 82"/>
                <a:gd name="T56" fmla="*/ 170 w 170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0" h="82">
                  <a:moveTo>
                    <a:pt x="0" y="26"/>
                  </a:moveTo>
                  <a:lnTo>
                    <a:pt x="45" y="17"/>
                  </a:lnTo>
                  <a:lnTo>
                    <a:pt x="85" y="10"/>
                  </a:lnTo>
                  <a:lnTo>
                    <a:pt x="118" y="1"/>
                  </a:lnTo>
                  <a:lnTo>
                    <a:pt x="130" y="0"/>
                  </a:lnTo>
                  <a:lnTo>
                    <a:pt x="135" y="4"/>
                  </a:lnTo>
                  <a:lnTo>
                    <a:pt x="142" y="11"/>
                  </a:lnTo>
                  <a:lnTo>
                    <a:pt x="151" y="20"/>
                  </a:lnTo>
                  <a:lnTo>
                    <a:pt x="158" y="27"/>
                  </a:lnTo>
                  <a:lnTo>
                    <a:pt x="169" y="34"/>
                  </a:lnTo>
                  <a:lnTo>
                    <a:pt x="170" y="38"/>
                  </a:lnTo>
                  <a:lnTo>
                    <a:pt x="157" y="41"/>
                  </a:lnTo>
                  <a:lnTo>
                    <a:pt x="121" y="50"/>
                  </a:lnTo>
                  <a:lnTo>
                    <a:pt x="77" y="64"/>
                  </a:lnTo>
                  <a:lnTo>
                    <a:pt x="4" y="8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50"/>
            <p:cNvSpPr>
              <a:spLocks/>
            </p:cNvSpPr>
            <p:nvPr/>
          </p:nvSpPr>
          <p:spPr bwMode="auto">
            <a:xfrm>
              <a:off x="1142" y="338"/>
              <a:ext cx="34" cy="16"/>
            </a:xfrm>
            <a:custGeom>
              <a:avLst/>
              <a:gdLst>
                <a:gd name="T0" fmla="*/ 0 w 170"/>
                <a:gd name="T1" fmla="*/ 0 h 82"/>
                <a:gd name="T2" fmla="*/ 0 w 170"/>
                <a:gd name="T3" fmla="*/ 0 h 82"/>
                <a:gd name="T4" fmla="*/ 1 w 170"/>
                <a:gd name="T5" fmla="*/ 0 h 82"/>
                <a:gd name="T6" fmla="*/ 1 w 170"/>
                <a:gd name="T7" fmla="*/ 0 h 82"/>
                <a:gd name="T8" fmla="*/ 1 w 170"/>
                <a:gd name="T9" fmla="*/ 0 h 82"/>
                <a:gd name="T10" fmla="*/ 1 w 170"/>
                <a:gd name="T11" fmla="*/ 0 h 82"/>
                <a:gd name="T12" fmla="*/ 1 w 170"/>
                <a:gd name="T13" fmla="*/ 0 h 82"/>
                <a:gd name="T14" fmla="*/ 1 w 170"/>
                <a:gd name="T15" fmla="*/ 0 h 82"/>
                <a:gd name="T16" fmla="*/ 1 w 170"/>
                <a:gd name="T17" fmla="*/ 0 h 82"/>
                <a:gd name="T18" fmla="*/ 1 w 170"/>
                <a:gd name="T19" fmla="*/ 0 h 82"/>
                <a:gd name="T20" fmla="*/ 1 w 170"/>
                <a:gd name="T21" fmla="*/ 0 h 82"/>
                <a:gd name="T22" fmla="*/ 1 w 170"/>
                <a:gd name="T23" fmla="*/ 0 h 82"/>
                <a:gd name="T24" fmla="*/ 1 w 170"/>
                <a:gd name="T25" fmla="*/ 0 h 82"/>
                <a:gd name="T26" fmla="*/ 1 w 170"/>
                <a:gd name="T27" fmla="*/ 0 h 82"/>
                <a:gd name="T28" fmla="*/ 0 w 170"/>
                <a:gd name="T29" fmla="*/ 1 h 82"/>
                <a:gd name="T30" fmla="*/ 0 w 170"/>
                <a:gd name="T31" fmla="*/ 0 h 82"/>
                <a:gd name="T32" fmla="*/ 0 w 170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"/>
                <a:gd name="T52" fmla="*/ 0 h 82"/>
                <a:gd name="T53" fmla="*/ 170 w 17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" h="82">
                  <a:moveTo>
                    <a:pt x="0" y="26"/>
                  </a:moveTo>
                  <a:lnTo>
                    <a:pt x="45" y="17"/>
                  </a:lnTo>
                  <a:lnTo>
                    <a:pt x="85" y="10"/>
                  </a:lnTo>
                  <a:lnTo>
                    <a:pt x="118" y="1"/>
                  </a:lnTo>
                  <a:lnTo>
                    <a:pt x="130" y="0"/>
                  </a:lnTo>
                  <a:lnTo>
                    <a:pt x="135" y="4"/>
                  </a:lnTo>
                  <a:lnTo>
                    <a:pt x="142" y="11"/>
                  </a:lnTo>
                  <a:lnTo>
                    <a:pt x="151" y="20"/>
                  </a:lnTo>
                  <a:lnTo>
                    <a:pt x="158" y="27"/>
                  </a:lnTo>
                  <a:lnTo>
                    <a:pt x="169" y="34"/>
                  </a:lnTo>
                  <a:lnTo>
                    <a:pt x="170" y="38"/>
                  </a:lnTo>
                  <a:lnTo>
                    <a:pt x="157" y="41"/>
                  </a:lnTo>
                  <a:lnTo>
                    <a:pt x="121" y="50"/>
                  </a:lnTo>
                  <a:lnTo>
                    <a:pt x="77" y="64"/>
                  </a:lnTo>
                  <a:lnTo>
                    <a:pt x="4" y="82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51"/>
            <p:cNvSpPr>
              <a:spLocks/>
            </p:cNvSpPr>
            <p:nvPr/>
          </p:nvSpPr>
          <p:spPr bwMode="auto">
            <a:xfrm>
              <a:off x="1142" y="339"/>
              <a:ext cx="27" cy="6"/>
            </a:xfrm>
            <a:custGeom>
              <a:avLst/>
              <a:gdLst>
                <a:gd name="T0" fmla="*/ 0 w 135"/>
                <a:gd name="T1" fmla="*/ 0 h 30"/>
                <a:gd name="T2" fmla="*/ 0 w 135"/>
                <a:gd name="T3" fmla="*/ 0 h 30"/>
                <a:gd name="T4" fmla="*/ 1 w 135"/>
                <a:gd name="T5" fmla="*/ 0 h 30"/>
                <a:gd name="T6" fmla="*/ 1 w 135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30"/>
                <a:gd name="T14" fmla="*/ 135 w 13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30">
                  <a:moveTo>
                    <a:pt x="0" y="30"/>
                  </a:moveTo>
                  <a:lnTo>
                    <a:pt x="61" y="18"/>
                  </a:lnTo>
                  <a:lnTo>
                    <a:pt x="116" y="6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52"/>
            <p:cNvSpPr>
              <a:spLocks/>
            </p:cNvSpPr>
            <p:nvPr/>
          </p:nvSpPr>
          <p:spPr bwMode="auto">
            <a:xfrm>
              <a:off x="1142" y="344"/>
              <a:ext cx="32" cy="8"/>
            </a:xfrm>
            <a:custGeom>
              <a:avLst/>
              <a:gdLst>
                <a:gd name="T0" fmla="*/ 0 w 158"/>
                <a:gd name="T1" fmla="*/ 0 h 41"/>
                <a:gd name="T2" fmla="*/ 0 w 158"/>
                <a:gd name="T3" fmla="*/ 0 h 41"/>
                <a:gd name="T4" fmla="*/ 1 w 158"/>
                <a:gd name="T5" fmla="*/ 0 h 41"/>
                <a:gd name="T6" fmla="*/ 1 w 158"/>
                <a:gd name="T7" fmla="*/ 0 h 41"/>
                <a:gd name="T8" fmla="*/ 1 w 15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1"/>
                <a:gd name="T17" fmla="*/ 158 w 15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1">
                  <a:moveTo>
                    <a:pt x="0" y="41"/>
                  </a:moveTo>
                  <a:lnTo>
                    <a:pt x="43" y="32"/>
                  </a:lnTo>
                  <a:lnTo>
                    <a:pt x="88" y="19"/>
                  </a:lnTo>
                  <a:lnTo>
                    <a:pt x="139" y="5"/>
                  </a:lnTo>
                  <a:lnTo>
                    <a:pt x="1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53"/>
            <p:cNvSpPr>
              <a:spLocks/>
            </p:cNvSpPr>
            <p:nvPr/>
          </p:nvSpPr>
          <p:spPr bwMode="auto">
            <a:xfrm>
              <a:off x="1020" y="380"/>
              <a:ext cx="52" cy="17"/>
            </a:xfrm>
            <a:custGeom>
              <a:avLst/>
              <a:gdLst>
                <a:gd name="T0" fmla="*/ 1 w 259"/>
                <a:gd name="T1" fmla="*/ 1 h 86"/>
                <a:gd name="T2" fmla="*/ 1 w 259"/>
                <a:gd name="T3" fmla="*/ 1 h 86"/>
                <a:gd name="T4" fmla="*/ 1 w 259"/>
                <a:gd name="T5" fmla="*/ 1 h 86"/>
                <a:gd name="T6" fmla="*/ 2 w 259"/>
                <a:gd name="T7" fmla="*/ 1 h 86"/>
                <a:gd name="T8" fmla="*/ 2 w 259"/>
                <a:gd name="T9" fmla="*/ 1 h 86"/>
                <a:gd name="T10" fmla="*/ 2 w 259"/>
                <a:gd name="T11" fmla="*/ 0 h 86"/>
                <a:gd name="T12" fmla="*/ 2 w 259"/>
                <a:gd name="T13" fmla="*/ 0 h 86"/>
                <a:gd name="T14" fmla="*/ 2 w 259"/>
                <a:gd name="T15" fmla="*/ 0 h 86"/>
                <a:gd name="T16" fmla="*/ 1 w 259"/>
                <a:gd name="T17" fmla="*/ 0 h 86"/>
                <a:gd name="T18" fmla="*/ 1 w 259"/>
                <a:gd name="T19" fmla="*/ 0 h 86"/>
                <a:gd name="T20" fmla="*/ 0 w 259"/>
                <a:gd name="T21" fmla="*/ 0 h 86"/>
                <a:gd name="T22" fmla="*/ 0 w 259"/>
                <a:gd name="T23" fmla="*/ 0 h 86"/>
                <a:gd name="T24" fmla="*/ 0 w 259"/>
                <a:gd name="T25" fmla="*/ 0 h 86"/>
                <a:gd name="T26" fmla="*/ 0 w 259"/>
                <a:gd name="T27" fmla="*/ 0 h 86"/>
                <a:gd name="T28" fmla="*/ 0 w 259"/>
                <a:gd name="T29" fmla="*/ 0 h 86"/>
                <a:gd name="T30" fmla="*/ 0 w 259"/>
                <a:gd name="T31" fmla="*/ 0 h 86"/>
                <a:gd name="T32" fmla="*/ 0 w 259"/>
                <a:gd name="T33" fmla="*/ 0 h 86"/>
                <a:gd name="T34" fmla="*/ 0 w 259"/>
                <a:gd name="T35" fmla="*/ 0 h 86"/>
                <a:gd name="T36" fmla="*/ 0 w 259"/>
                <a:gd name="T37" fmla="*/ 0 h 86"/>
                <a:gd name="T38" fmla="*/ 0 w 259"/>
                <a:gd name="T39" fmla="*/ 0 h 86"/>
                <a:gd name="T40" fmla="*/ 1 w 259"/>
                <a:gd name="T41" fmla="*/ 0 h 86"/>
                <a:gd name="T42" fmla="*/ 1 w 259"/>
                <a:gd name="T43" fmla="*/ 0 h 86"/>
                <a:gd name="T44" fmla="*/ 1 w 259"/>
                <a:gd name="T45" fmla="*/ 1 h 86"/>
                <a:gd name="T46" fmla="*/ 1 w 259"/>
                <a:gd name="T47" fmla="*/ 1 h 86"/>
                <a:gd name="T48" fmla="*/ 1 w 259"/>
                <a:gd name="T49" fmla="*/ 1 h 86"/>
                <a:gd name="T50" fmla="*/ 1 w 259"/>
                <a:gd name="T51" fmla="*/ 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86"/>
                <a:gd name="T80" fmla="*/ 259 w 259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86">
                  <a:moveTo>
                    <a:pt x="95" y="69"/>
                  </a:moveTo>
                  <a:lnTo>
                    <a:pt x="110" y="73"/>
                  </a:lnTo>
                  <a:lnTo>
                    <a:pt x="171" y="80"/>
                  </a:lnTo>
                  <a:lnTo>
                    <a:pt x="219" y="84"/>
                  </a:lnTo>
                  <a:lnTo>
                    <a:pt x="259" y="86"/>
                  </a:lnTo>
                  <a:lnTo>
                    <a:pt x="242" y="30"/>
                  </a:lnTo>
                  <a:lnTo>
                    <a:pt x="233" y="30"/>
                  </a:lnTo>
                  <a:lnTo>
                    <a:pt x="191" y="27"/>
                  </a:lnTo>
                  <a:lnTo>
                    <a:pt x="129" y="20"/>
                  </a:lnTo>
                  <a:lnTo>
                    <a:pt x="90" y="13"/>
                  </a:lnTo>
                  <a:lnTo>
                    <a:pt x="61" y="8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16" y="24"/>
                  </a:lnTo>
                  <a:lnTo>
                    <a:pt x="32" y="35"/>
                  </a:lnTo>
                  <a:lnTo>
                    <a:pt x="42" y="42"/>
                  </a:lnTo>
                  <a:lnTo>
                    <a:pt x="53" y="50"/>
                  </a:lnTo>
                  <a:lnTo>
                    <a:pt x="67" y="56"/>
                  </a:lnTo>
                  <a:lnTo>
                    <a:pt x="79" y="63"/>
                  </a:lnTo>
                  <a:lnTo>
                    <a:pt x="94" y="69"/>
                  </a:lnTo>
                  <a:lnTo>
                    <a:pt x="95" y="69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54"/>
            <p:cNvSpPr>
              <a:spLocks/>
            </p:cNvSpPr>
            <p:nvPr/>
          </p:nvSpPr>
          <p:spPr bwMode="auto">
            <a:xfrm>
              <a:off x="1020" y="380"/>
              <a:ext cx="52" cy="17"/>
            </a:xfrm>
            <a:custGeom>
              <a:avLst/>
              <a:gdLst>
                <a:gd name="T0" fmla="*/ 1 w 259"/>
                <a:gd name="T1" fmla="*/ 1 h 86"/>
                <a:gd name="T2" fmla="*/ 1 w 259"/>
                <a:gd name="T3" fmla="*/ 1 h 86"/>
                <a:gd name="T4" fmla="*/ 1 w 259"/>
                <a:gd name="T5" fmla="*/ 1 h 86"/>
                <a:gd name="T6" fmla="*/ 2 w 259"/>
                <a:gd name="T7" fmla="*/ 1 h 86"/>
                <a:gd name="T8" fmla="*/ 2 w 259"/>
                <a:gd name="T9" fmla="*/ 1 h 86"/>
                <a:gd name="T10" fmla="*/ 2 w 259"/>
                <a:gd name="T11" fmla="*/ 0 h 86"/>
                <a:gd name="T12" fmla="*/ 2 w 259"/>
                <a:gd name="T13" fmla="*/ 0 h 86"/>
                <a:gd name="T14" fmla="*/ 2 w 259"/>
                <a:gd name="T15" fmla="*/ 0 h 86"/>
                <a:gd name="T16" fmla="*/ 1 w 259"/>
                <a:gd name="T17" fmla="*/ 0 h 86"/>
                <a:gd name="T18" fmla="*/ 1 w 259"/>
                <a:gd name="T19" fmla="*/ 0 h 86"/>
                <a:gd name="T20" fmla="*/ 0 w 259"/>
                <a:gd name="T21" fmla="*/ 0 h 86"/>
                <a:gd name="T22" fmla="*/ 0 w 259"/>
                <a:gd name="T23" fmla="*/ 0 h 86"/>
                <a:gd name="T24" fmla="*/ 0 w 259"/>
                <a:gd name="T25" fmla="*/ 0 h 86"/>
                <a:gd name="T26" fmla="*/ 0 w 259"/>
                <a:gd name="T27" fmla="*/ 0 h 86"/>
                <a:gd name="T28" fmla="*/ 0 w 259"/>
                <a:gd name="T29" fmla="*/ 0 h 86"/>
                <a:gd name="T30" fmla="*/ 0 w 259"/>
                <a:gd name="T31" fmla="*/ 0 h 86"/>
                <a:gd name="T32" fmla="*/ 0 w 259"/>
                <a:gd name="T33" fmla="*/ 0 h 86"/>
                <a:gd name="T34" fmla="*/ 0 w 259"/>
                <a:gd name="T35" fmla="*/ 0 h 86"/>
                <a:gd name="T36" fmla="*/ 0 w 259"/>
                <a:gd name="T37" fmla="*/ 0 h 86"/>
                <a:gd name="T38" fmla="*/ 0 w 259"/>
                <a:gd name="T39" fmla="*/ 0 h 86"/>
                <a:gd name="T40" fmla="*/ 1 w 259"/>
                <a:gd name="T41" fmla="*/ 0 h 86"/>
                <a:gd name="T42" fmla="*/ 1 w 259"/>
                <a:gd name="T43" fmla="*/ 0 h 86"/>
                <a:gd name="T44" fmla="*/ 1 w 259"/>
                <a:gd name="T45" fmla="*/ 1 h 86"/>
                <a:gd name="T46" fmla="*/ 1 w 259"/>
                <a:gd name="T47" fmla="*/ 1 h 86"/>
                <a:gd name="T48" fmla="*/ 1 w 259"/>
                <a:gd name="T49" fmla="*/ 1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86"/>
                <a:gd name="T77" fmla="*/ 259 w 259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86">
                  <a:moveTo>
                    <a:pt x="95" y="69"/>
                  </a:moveTo>
                  <a:lnTo>
                    <a:pt x="110" y="73"/>
                  </a:lnTo>
                  <a:lnTo>
                    <a:pt x="171" y="80"/>
                  </a:lnTo>
                  <a:lnTo>
                    <a:pt x="219" y="84"/>
                  </a:lnTo>
                  <a:lnTo>
                    <a:pt x="259" y="86"/>
                  </a:lnTo>
                  <a:lnTo>
                    <a:pt x="242" y="30"/>
                  </a:lnTo>
                  <a:lnTo>
                    <a:pt x="233" y="30"/>
                  </a:lnTo>
                  <a:lnTo>
                    <a:pt x="191" y="27"/>
                  </a:lnTo>
                  <a:lnTo>
                    <a:pt x="129" y="20"/>
                  </a:lnTo>
                  <a:lnTo>
                    <a:pt x="90" y="13"/>
                  </a:lnTo>
                  <a:lnTo>
                    <a:pt x="61" y="8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16" y="24"/>
                  </a:lnTo>
                  <a:lnTo>
                    <a:pt x="32" y="35"/>
                  </a:lnTo>
                  <a:lnTo>
                    <a:pt x="42" y="42"/>
                  </a:lnTo>
                  <a:lnTo>
                    <a:pt x="53" y="50"/>
                  </a:lnTo>
                  <a:lnTo>
                    <a:pt x="67" y="56"/>
                  </a:lnTo>
                  <a:lnTo>
                    <a:pt x="79" y="63"/>
                  </a:lnTo>
                  <a:lnTo>
                    <a:pt x="94" y="69"/>
                  </a:lnTo>
                  <a:lnTo>
                    <a:pt x="95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55"/>
            <p:cNvSpPr>
              <a:spLocks/>
            </p:cNvSpPr>
            <p:nvPr/>
          </p:nvSpPr>
          <p:spPr bwMode="auto">
            <a:xfrm>
              <a:off x="1021" y="382"/>
              <a:ext cx="47" cy="7"/>
            </a:xfrm>
            <a:custGeom>
              <a:avLst/>
              <a:gdLst>
                <a:gd name="T0" fmla="*/ 0 w 239"/>
                <a:gd name="T1" fmla="*/ 0 h 34"/>
                <a:gd name="T2" fmla="*/ 0 w 239"/>
                <a:gd name="T3" fmla="*/ 0 h 34"/>
                <a:gd name="T4" fmla="*/ 1 w 239"/>
                <a:gd name="T5" fmla="*/ 0 h 34"/>
                <a:gd name="T6" fmla="*/ 1 w 239"/>
                <a:gd name="T7" fmla="*/ 0 h 34"/>
                <a:gd name="T8" fmla="*/ 1 w 239"/>
                <a:gd name="T9" fmla="*/ 0 h 34"/>
                <a:gd name="T10" fmla="*/ 2 w 239"/>
                <a:gd name="T11" fmla="*/ 0 h 34"/>
                <a:gd name="T12" fmla="*/ 2 w 239"/>
                <a:gd name="T13" fmla="*/ 0 h 34"/>
                <a:gd name="T14" fmla="*/ 2 w 239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9"/>
                <a:gd name="T25" fmla="*/ 0 h 34"/>
                <a:gd name="T26" fmla="*/ 239 w 239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9" h="34">
                  <a:moveTo>
                    <a:pt x="0" y="0"/>
                  </a:moveTo>
                  <a:lnTo>
                    <a:pt x="41" y="7"/>
                  </a:lnTo>
                  <a:lnTo>
                    <a:pt x="86" y="16"/>
                  </a:lnTo>
                  <a:lnTo>
                    <a:pt x="141" y="24"/>
                  </a:lnTo>
                  <a:lnTo>
                    <a:pt x="172" y="28"/>
                  </a:lnTo>
                  <a:lnTo>
                    <a:pt x="200" y="31"/>
                  </a:lnTo>
                  <a:lnTo>
                    <a:pt x="221" y="33"/>
                  </a:lnTo>
                  <a:lnTo>
                    <a:pt x="239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56"/>
            <p:cNvSpPr>
              <a:spLocks/>
            </p:cNvSpPr>
            <p:nvPr/>
          </p:nvSpPr>
          <p:spPr bwMode="auto">
            <a:xfrm>
              <a:off x="1032" y="391"/>
              <a:ext cx="36" cy="4"/>
            </a:xfrm>
            <a:custGeom>
              <a:avLst/>
              <a:gdLst>
                <a:gd name="T0" fmla="*/ 0 w 176"/>
                <a:gd name="T1" fmla="*/ 0 h 22"/>
                <a:gd name="T2" fmla="*/ 0 w 176"/>
                <a:gd name="T3" fmla="*/ 0 h 22"/>
                <a:gd name="T4" fmla="*/ 1 w 176"/>
                <a:gd name="T5" fmla="*/ 0 h 22"/>
                <a:gd name="T6" fmla="*/ 1 w 176"/>
                <a:gd name="T7" fmla="*/ 0 h 22"/>
                <a:gd name="T8" fmla="*/ 1 w 176"/>
                <a:gd name="T9" fmla="*/ 0 h 22"/>
                <a:gd name="T10" fmla="*/ 1 w 176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"/>
                <a:gd name="T19" fmla="*/ 0 h 22"/>
                <a:gd name="T20" fmla="*/ 176 w 17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" h="22">
                  <a:moveTo>
                    <a:pt x="0" y="0"/>
                  </a:moveTo>
                  <a:lnTo>
                    <a:pt x="35" y="6"/>
                  </a:lnTo>
                  <a:lnTo>
                    <a:pt x="66" y="10"/>
                  </a:lnTo>
                  <a:lnTo>
                    <a:pt x="114" y="16"/>
                  </a:lnTo>
                  <a:lnTo>
                    <a:pt x="151" y="20"/>
                  </a:lnTo>
                  <a:lnTo>
                    <a:pt x="17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57"/>
            <p:cNvSpPr>
              <a:spLocks/>
            </p:cNvSpPr>
            <p:nvPr/>
          </p:nvSpPr>
          <p:spPr bwMode="auto">
            <a:xfrm>
              <a:off x="1106" y="380"/>
              <a:ext cx="48" cy="17"/>
            </a:xfrm>
            <a:custGeom>
              <a:avLst/>
              <a:gdLst>
                <a:gd name="T0" fmla="*/ 1 w 240"/>
                <a:gd name="T1" fmla="*/ 1 h 86"/>
                <a:gd name="T2" fmla="*/ 1 w 240"/>
                <a:gd name="T3" fmla="*/ 1 h 86"/>
                <a:gd name="T4" fmla="*/ 1 w 240"/>
                <a:gd name="T5" fmla="*/ 1 h 86"/>
                <a:gd name="T6" fmla="*/ 0 w 240"/>
                <a:gd name="T7" fmla="*/ 1 h 86"/>
                <a:gd name="T8" fmla="*/ 0 w 240"/>
                <a:gd name="T9" fmla="*/ 1 h 86"/>
                <a:gd name="T10" fmla="*/ 0 w 240"/>
                <a:gd name="T11" fmla="*/ 0 h 86"/>
                <a:gd name="T12" fmla="*/ 0 w 240"/>
                <a:gd name="T13" fmla="*/ 0 h 86"/>
                <a:gd name="T14" fmla="*/ 0 w 240"/>
                <a:gd name="T15" fmla="*/ 0 h 86"/>
                <a:gd name="T16" fmla="*/ 1 w 240"/>
                <a:gd name="T17" fmla="*/ 0 h 86"/>
                <a:gd name="T18" fmla="*/ 1 w 240"/>
                <a:gd name="T19" fmla="*/ 0 h 86"/>
                <a:gd name="T20" fmla="*/ 1 w 240"/>
                <a:gd name="T21" fmla="*/ 0 h 86"/>
                <a:gd name="T22" fmla="*/ 2 w 240"/>
                <a:gd name="T23" fmla="*/ 0 h 86"/>
                <a:gd name="T24" fmla="*/ 2 w 240"/>
                <a:gd name="T25" fmla="*/ 0 h 86"/>
                <a:gd name="T26" fmla="*/ 2 w 240"/>
                <a:gd name="T27" fmla="*/ 0 h 86"/>
                <a:gd name="T28" fmla="*/ 2 w 240"/>
                <a:gd name="T29" fmla="*/ 0 h 86"/>
                <a:gd name="T30" fmla="*/ 2 w 240"/>
                <a:gd name="T31" fmla="*/ 0 h 86"/>
                <a:gd name="T32" fmla="*/ 2 w 240"/>
                <a:gd name="T33" fmla="*/ 0 h 86"/>
                <a:gd name="T34" fmla="*/ 2 w 240"/>
                <a:gd name="T35" fmla="*/ 0 h 86"/>
                <a:gd name="T36" fmla="*/ 2 w 240"/>
                <a:gd name="T37" fmla="*/ 0 h 86"/>
                <a:gd name="T38" fmla="*/ 2 w 240"/>
                <a:gd name="T39" fmla="*/ 0 h 86"/>
                <a:gd name="T40" fmla="*/ 1 w 240"/>
                <a:gd name="T41" fmla="*/ 0 h 86"/>
                <a:gd name="T42" fmla="*/ 1 w 240"/>
                <a:gd name="T43" fmla="*/ 0 h 86"/>
                <a:gd name="T44" fmla="*/ 1 w 240"/>
                <a:gd name="T45" fmla="*/ 1 h 86"/>
                <a:gd name="T46" fmla="*/ 1 w 240"/>
                <a:gd name="T47" fmla="*/ 1 h 86"/>
                <a:gd name="T48" fmla="*/ 1 w 240"/>
                <a:gd name="T49" fmla="*/ 1 h 86"/>
                <a:gd name="T50" fmla="*/ 1 w 240"/>
                <a:gd name="T51" fmla="*/ 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86"/>
                <a:gd name="T80" fmla="*/ 240 w 240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86">
                  <a:moveTo>
                    <a:pt x="151" y="69"/>
                  </a:moveTo>
                  <a:lnTo>
                    <a:pt x="138" y="73"/>
                  </a:lnTo>
                  <a:lnTo>
                    <a:pt x="81" y="80"/>
                  </a:lnTo>
                  <a:lnTo>
                    <a:pt x="38" y="84"/>
                  </a:lnTo>
                  <a:lnTo>
                    <a:pt x="0" y="86"/>
                  </a:lnTo>
                  <a:lnTo>
                    <a:pt x="17" y="30"/>
                  </a:lnTo>
                  <a:lnTo>
                    <a:pt x="24" y="29"/>
                  </a:lnTo>
                  <a:lnTo>
                    <a:pt x="62" y="26"/>
                  </a:lnTo>
                  <a:lnTo>
                    <a:pt x="119" y="19"/>
                  </a:lnTo>
                  <a:lnTo>
                    <a:pt x="154" y="13"/>
                  </a:lnTo>
                  <a:lnTo>
                    <a:pt x="184" y="8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5"/>
                  </a:lnTo>
                  <a:lnTo>
                    <a:pt x="224" y="23"/>
                  </a:lnTo>
                  <a:lnTo>
                    <a:pt x="211" y="34"/>
                  </a:lnTo>
                  <a:lnTo>
                    <a:pt x="201" y="41"/>
                  </a:lnTo>
                  <a:lnTo>
                    <a:pt x="190" y="48"/>
                  </a:lnTo>
                  <a:lnTo>
                    <a:pt x="178" y="56"/>
                  </a:lnTo>
                  <a:lnTo>
                    <a:pt x="166" y="63"/>
                  </a:lnTo>
                  <a:lnTo>
                    <a:pt x="153" y="69"/>
                  </a:lnTo>
                  <a:lnTo>
                    <a:pt x="151" y="69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58"/>
            <p:cNvSpPr>
              <a:spLocks/>
            </p:cNvSpPr>
            <p:nvPr/>
          </p:nvSpPr>
          <p:spPr bwMode="auto">
            <a:xfrm>
              <a:off x="1106" y="380"/>
              <a:ext cx="48" cy="17"/>
            </a:xfrm>
            <a:custGeom>
              <a:avLst/>
              <a:gdLst>
                <a:gd name="T0" fmla="*/ 1 w 240"/>
                <a:gd name="T1" fmla="*/ 1 h 86"/>
                <a:gd name="T2" fmla="*/ 1 w 240"/>
                <a:gd name="T3" fmla="*/ 1 h 86"/>
                <a:gd name="T4" fmla="*/ 1 w 240"/>
                <a:gd name="T5" fmla="*/ 1 h 86"/>
                <a:gd name="T6" fmla="*/ 0 w 240"/>
                <a:gd name="T7" fmla="*/ 1 h 86"/>
                <a:gd name="T8" fmla="*/ 0 w 240"/>
                <a:gd name="T9" fmla="*/ 1 h 86"/>
                <a:gd name="T10" fmla="*/ 0 w 240"/>
                <a:gd name="T11" fmla="*/ 0 h 86"/>
                <a:gd name="T12" fmla="*/ 0 w 240"/>
                <a:gd name="T13" fmla="*/ 0 h 86"/>
                <a:gd name="T14" fmla="*/ 0 w 240"/>
                <a:gd name="T15" fmla="*/ 0 h 86"/>
                <a:gd name="T16" fmla="*/ 1 w 240"/>
                <a:gd name="T17" fmla="*/ 0 h 86"/>
                <a:gd name="T18" fmla="*/ 1 w 240"/>
                <a:gd name="T19" fmla="*/ 0 h 86"/>
                <a:gd name="T20" fmla="*/ 1 w 240"/>
                <a:gd name="T21" fmla="*/ 0 h 86"/>
                <a:gd name="T22" fmla="*/ 2 w 240"/>
                <a:gd name="T23" fmla="*/ 0 h 86"/>
                <a:gd name="T24" fmla="*/ 2 w 240"/>
                <a:gd name="T25" fmla="*/ 0 h 86"/>
                <a:gd name="T26" fmla="*/ 2 w 240"/>
                <a:gd name="T27" fmla="*/ 0 h 86"/>
                <a:gd name="T28" fmla="*/ 2 w 240"/>
                <a:gd name="T29" fmla="*/ 0 h 86"/>
                <a:gd name="T30" fmla="*/ 2 w 240"/>
                <a:gd name="T31" fmla="*/ 0 h 86"/>
                <a:gd name="T32" fmla="*/ 2 w 240"/>
                <a:gd name="T33" fmla="*/ 0 h 86"/>
                <a:gd name="T34" fmla="*/ 2 w 240"/>
                <a:gd name="T35" fmla="*/ 0 h 86"/>
                <a:gd name="T36" fmla="*/ 2 w 240"/>
                <a:gd name="T37" fmla="*/ 0 h 86"/>
                <a:gd name="T38" fmla="*/ 2 w 240"/>
                <a:gd name="T39" fmla="*/ 0 h 86"/>
                <a:gd name="T40" fmla="*/ 1 w 240"/>
                <a:gd name="T41" fmla="*/ 0 h 86"/>
                <a:gd name="T42" fmla="*/ 1 w 240"/>
                <a:gd name="T43" fmla="*/ 0 h 86"/>
                <a:gd name="T44" fmla="*/ 1 w 240"/>
                <a:gd name="T45" fmla="*/ 1 h 86"/>
                <a:gd name="T46" fmla="*/ 1 w 240"/>
                <a:gd name="T47" fmla="*/ 1 h 86"/>
                <a:gd name="T48" fmla="*/ 1 w 240"/>
                <a:gd name="T49" fmla="*/ 1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0"/>
                <a:gd name="T76" fmla="*/ 0 h 86"/>
                <a:gd name="T77" fmla="*/ 240 w 240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0" h="86">
                  <a:moveTo>
                    <a:pt x="151" y="69"/>
                  </a:moveTo>
                  <a:lnTo>
                    <a:pt x="138" y="73"/>
                  </a:lnTo>
                  <a:lnTo>
                    <a:pt x="81" y="80"/>
                  </a:lnTo>
                  <a:lnTo>
                    <a:pt x="38" y="84"/>
                  </a:lnTo>
                  <a:lnTo>
                    <a:pt x="0" y="86"/>
                  </a:lnTo>
                  <a:lnTo>
                    <a:pt x="17" y="30"/>
                  </a:lnTo>
                  <a:lnTo>
                    <a:pt x="24" y="29"/>
                  </a:lnTo>
                  <a:lnTo>
                    <a:pt x="62" y="26"/>
                  </a:lnTo>
                  <a:lnTo>
                    <a:pt x="119" y="19"/>
                  </a:lnTo>
                  <a:lnTo>
                    <a:pt x="154" y="13"/>
                  </a:lnTo>
                  <a:lnTo>
                    <a:pt x="184" y="8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5"/>
                  </a:lnTo>
                  <a:lnTo>
                    <a:pt x="224" y="23"/>
                  </a:lnTo>
                  <a:lnTo>
                    <a:pt x="211" y="34"/>
                  </a:lnTo>
                  <a:lnTo>
                    <a:pt x="201" y="41"/>
                  </a:lnTo>
                  <a:lnTo>
                    <a:pt x="190" y="48"/>
                  </a:lnTo>
                  <a:lnTo>
                    <a:pt x="178" y="56"/>
                  </a:lnTo>
                  <a:lnTo>
                    <a:pt x="166" y="63"/>
                  </a:lnTo>
                  <a:lnTo>
                    <a:pt x="153" y="69"/>
                  </a:lnTo>
                  <a:lnTo>
                    <a:pt x="151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59"/>
            <p:cNvSpPr>
              <a:spLocks/>
            </p:cNvSpPr>
            <p:nvPr/>
          </p:nvSpPr>
          <p:spPr bwMode="auto">
            <a:xfrm>
              <a:off x="1110" y="382"/>
              <a:ext cx="43" cy="7"/>
            </a:xfrm>
            <a:custGeom>
              <a:avLst/>
              <a:gdLst>
                <a:gd name="T0" fmla="*/ 2 w 218"/>
                <a:gd name="T1" fmla="*/ 0 h 35"/>
                <a:gd name="T2" fmla="*/ 1 w 218"/>
                <a:gd name="T3" fmla="*/ 0 h 35"/>
                <a:gd name="T4" fmla="*/ 1 w 218"/>
                <a:gd name="T5" fmla="*/ 0 h 35"/>
                <a:gd name="T6" fmla="*/ 1 w 218"/>
                <a:gd name="T7" fmla="*/ 0 h 35"/>
                <a:gd name="T8" fmla="*/ 0 w 218"/>
                <a:gd name="T9" fmla="*/ 0 h 35"/>
                <a:gd name="T10" fmla="*/ 0 w 218"/>
                <a:gd name="T11" fmla="*/ 0 h 35"/>
                <a:gd name="T12" fmla="*/ 0 w 218"/>
                <a:gd name="T13" fmla="*/ 0 h 35"/>
                <a:gd name="T14" fmla="*/ 0 w 21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"/>
                <a:gd name="T25" fmla="*/ 0 h 35"/>
                <a:gd name="T26" fmla="*/ 218 w 21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" h="35">
                  <a:moveTo>
                    <a:pt x="218" y="0"/>
                  </a:moveTo>
                  <a:lnTo>
                    <a:pt x="182" y="8"/>
                  </a:lnTo>
                  <a:lnTo>
                    <a:pt x="138" y="17"/>
                  </a:lnTo>
                  <a:lnTo>
                    <a:pt x="90" y="25"/>
                  </a:lnTo>
                  <a:lnTo>
                    <a:pt x="62" y="28"/>
                  </a:lnTo>
                  <a:lnTo>
                    <a:pt x="34" y="31"/>
                  </a:lnTo>
                  <a:lnTo>
                    <a:pt x="15" y="33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60"/>
            <p:cNvSpPr>
              <a:spLocks/>
            </p:cNvSpPr>
            <p:nvPr/>
          </p:nvSpPr>
          <p:spPr bwMode="auto">
            <a:xfrm>
              <a:off x="1110" y="391"/>
              <a:ext cx="32" cy="4"/>
            </a:xfrm>
            <a:custGeom>
              <a:avLst/>
              <a:gdLst>
                <a:gd name="T0" fmla="*/ 1 w 162"/>
                <a:gd name="T1" fmla="*/ 0 h 22"/>
                <a:gd name="T2" fmla="*/ 1 w 162"/>
                <a:gd name="T3" fmla="*/ 0 h 22"/>
                <a:gd name="T4" fmla="*/ 1 w 162"/>
                <a:gd name="T5" fmla="*/ 0 h 22"/>
                <a:gd name="T6" fmla="*/ 0 w 162"/>
                <a:gd name="T7" fmla="*/ 0 h 22"/>
                <a:gd name="T8" fmla="*/ 0 w 162"/>
                <a:gd name="T9" fmla="*/ 0 h 22"/>
                <a:gd name="T10" fmla="*/ 0 w 16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22"/>
                <a:gd name="T20" fmla="*/ 162 w 16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22">
                  <a:moveTo>
                    <a:pt x="162" y="0"/>
                  </a:moveTo>
                  <a:lnTo>
                    <a:pt x="130" y="6"/>
                  </a:lnTo>
                  <a:lnTo>
                    <a:pt x="102" y="10"/>
                  </a:lnTo>
                  <a:lnTo>
                    <a:pt x="58" y="16"/>
                  </a:lnTo>
                  <a:lnTo>
                    <a:pt x="23" y="20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61"/>
            <p:cNvSpPr>
              <a:spLocks/>
            </p:cNvSpPr>
            <p:nvPr/>
          </p:nvSpPr>
          <p:spPr bwMode="auto">
            <a:xfrm>
              <a:off x="1141" y="295"/>
              <a:ext cx="22" cy="14"/>
            </a:xfrm>
            <a:custGeom>
              <a:avLst/>
              <a:gdLst>
                <a:gd name="T0" fmla="*/ 0 w 110"/>
                <a:gd name="T1" fmla="*/ 0 h 71"/>
                <a:gd name="T2" fmla="*/ 0 w 110"/>
                <a:gd name="T3" fmla="*/ 0 h 71"/>
                <a:gd name="T4" fmla="*/ 0 w 110"/>
                <a:gd name="T5" fmla="*/ 0 h 71"/>
                <a:gd name="T6" fmla="*/ 1 w 110"/>
                <a:gd name="T7" fmla="*/ 0 h 71"/>
                <a:gd name="T8" fmla="*/ 1 w 110"/>
                <a:gd name="T9" fmla="*/ 0 h 71"/>
                <a:gd name="T10" fmla="*/ 1 w 110"/>
                <a:gd name="T11" fmla="*/ 0 h 71"/>
                <a:gd name="T12" fmla="*/ 1 w 110"/>
                <a:gd name="T13" fmla="*/ 0 h 71"/>
                <a:gd name="T14" fmla="*/ 1 w 110"/>
                <a:gd name="T15" fmla="*/ 0 h 71"/>
                <a:gd name="T16" fmla="*/ 1 w 110"/>
                <a:gd name="T17" fmla="*/ 0 h 71"/>
                <a:gd name="T18" fmla="*/ 1 w 110"/>
                <a:gd name="T19" fmla="*/ 0 h 71"/>
                <a:gd name="T20" fmla="*/ 1 w 110"/>
                <a:gd name="T21" fmla="*/ 0 h 71"/>
                <a:gd name="T22" fmla="*/ 1 w 110"/>
                <a:gd name="T23" fmla="*/ 0 h 71"/>
                <a:gd name="T24" fmla="*/ 1 w 110"/>
                <a:gd name="T25" fmla="*/ 0 h 71"/>
                <a:gd name="T26" fmla="*/ 1 w 110"/>
                <a:gd name="T27" fmla="*/ 0 h 71"/>
                <a:gd name="T28" fmla="*/ 0 w 110"/>
                <a:gd name="T29" fmla="*/ 0 h 71"/>
                <a:gd name="T30" fmla="*/ 0 w 110"/>
                <a:gd name="T31" fmla="*/ 1 h 71"/>
                <a:gd name="T32" fmla="*/ 0 w 110"/>
                <a:gd name="T33" fmla="*/ 0 h 71"/>
                <a:gd name="T34" fmla="*/ 0 w 110"/>
                <a:gd name="T35" fmla="*/ 0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"/>
                <a:gd name="T55" fmla="*/ 0 h 71"/>
                <a:gd name="T56" fmla="*/ 110 w 110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" h="71">
                  <a:moveTo>
                    <a:pt x="0" y="18"/>
                  </a:moveTo>
                  <a:lnTo>
                    <a:pt x="29" y="12"/>
                  </a:lnTo>
                  <a:lnTo>
                    <a:pt x="56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8" y="4"/>
                  </a:lnTo>
                  <a:lnTo>
                    <a:pt x="93" y="12"/>
                  </a:lnTo>
                  <a:lnTo>
                    <a:pt x="99" y="20"/>
                  </a:lnTo>
                  <a:lnTo>
                    <a:pt x="102" y="28"/>
                  </a:lnTo>
                  <a:lnTo>
                    <a:pt x="108" y="36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00" y="42"/>
                  </a:lnTo>
                  <a:lnTo>
                    <a:pt x="77" y="49"/>
                  </a:lnTo>
                  <a:lnTo>
                    <a:pt x="49" y="58"/>
                  </a:lnTo>
                  <a:lnTo>
                    <a:pt x="0" y="7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62"/>
            <p:cNvSpPr>
              <a:spLocks/>
            </p:cNvSpPr>
            <p:nvPr/>
          </p:nvSpPr>
          <p:spPr bwMode="auto">
            <a:xfrm>
              <a:off x="1141" y="295"/>
              <a:ext cx="22" cy="14"/>
            </a:xfrm>
            <a:custGeom>
              <a:avLst/>
              <a:gdLst>
                <a:gd name="T0" fmla="*/ 0 w 110"/>
                <a:gd name="T1" fmla="*/ 0 h 71"/>
                <a:gd name="T2" fmla="*/ 0 w 110"/>
                <a:gd name="T3" fmla="*/ 0 h 71"/>
                <a:gd name="T4" fmla="*/ 0 w 110"/>
                <a:gd name="T5" fmla="*/ 0 h 71"/>
                <a:gd name="T6" fmla="*/ 1 w 110"/>
                <a:gd name="T7" fmla="*/ 0 h 71"/>
                <a:gd name="T8" fmla="*/ 1 w 110"/>
                <a:gd name="T9" fmla="*/ 0 h 71"/>
                <a:gd name="T10" fmla="*/ 1 w 110"/>
                <a:gd name="T11" fmla="*/ 0 h 71"/>
                <a:gd name="T12" fmla="*/ 1 w 110"/>
                <a:gd name="T13" fmla="*/ 0 h 71"/>
                <a:gd name="T14" fmla="*/ 1 w 110"/>
                <a:gd name="T15" fmla="*/ 0 h 71"/>
                <a:gd name="T16" fmla="*/ 1 w 110"/>
                <a:gd name="T17" fmla="*/ 0 h 71"/>
                <a:gd name="T18" fmla="*/ 1 w 110"/>
                <a:gd name="T19" fmla="*/ 0 h 71"/>
                <a:gd name="T20" fmla="*/ 1 w 110"/>
                <a:gd name="T21" fmla="*/ 0 h 71"/>
                <a:gd name="T22" fmla="*/ 1 w 110"/>
                <a:gd name="T23" fmla="*/ 0 h 71"/>
                <a:gd name="T24" fmla="*/ 1 w 110"/>
                <a:gd name="T25" fmla="*/ 0 h 71"/>
                <a:gd name="T26" fmla="*/ 1 w 110"/>
                <a:gd name="T27" fmla="*/ 0 h 71"/>
                <a:gd name="T28" fmla="*/ 0 w 110"/>
                <a:gd name="T29" fmla="*/ 0 h 71"/>
                <a:gd name="T30" fmla="*/ 0 w 110"/>
                <a:gd name="T31" fmla="*/ 1 h 71"/>
                <a:gd name="T32" fmla="*/ 0 w 110"/>
                <a:gd name="T33" fmla="*/ 0 h 71"/>
                <a:gd name="T34" fmla="*/ 0 w 110"/>
                <a:gd name="T35" fmla="*/ 0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"/>
                <a:gd name="T55" fmla="*/ 0 h 71"/>
                <a:gd name="T56" fmla="*/ 110 w 110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" h="71">
                  <a:moveTo>
                    <a:pt x="0" y="18"/>
                  </a:moveTo>
                  <a:lnTo>
                    <a:pt x="29" y="12"/>
                  </a:lnTo>
                  <a:lnTo>
                    <a:pt x="56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8" y="4"/>
                  </a:lnTo>
                  <a:lnTo>
                    <a:pt x="93" y="12"/>
                  </a:lnTo>
                  <a:lnTo>
                    <a:pt x="99" y="20"/>
                  </a:lnTo>
                  <a:lnTo>
                    <a:pt x="102" y="28"/>
                  </a:lnTo>
                  <a:lnTo>
                    <a:pt x="108" y="36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00" y="42"/>
                  </a:lnTo>
                  <a:lnTo>
                    <a:pt x="77" y="49"/>
                  </a:lnTo>
                  <a:lnTo>
                    <a:pt x="49" y="58"/>
                  </a:lnTo>
                  <a:lnTo>
                    <a:pt x="0" y="71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63"/>
            <p:cNvSpPr>
              <a:spLocks/>
            </p:cNvSpPr>
            <p:nvPr/>
          </p:nvSpPr>
          <p:spPr bwMode="auto">
            <a:xfrm>
              <a:off x="1141" y="297"/>
              <a:ext cx="18" cy="4"/>
            </a:xfrm>
            <a:custGeom>
              <a:avLst/>
              <a:gdLst>
                <a:gd name="T0" fmla="*/ 0 w 89"/>
                <a:gd name="T1" fmla="*/ 0 h 18"/>
                <a:gd name="T2" fmla="*/ 0 w 89"/>
                <a:gd name="T3" fmla="*/ 0 h 18"/>
                <a:gd name="T4" fmla="*/ 1 w 89"/>
                <a:gd name="T5" fmla="*/ 0 h 18"/>
                <a:gd name="T6" fmla="*/ 1 w 8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8"/>
                <a:gd name="T14" fmla="*/ 89 w 8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8">
                  <a:moveTo>
                    <a:pt x="0" y="18"/>
                  </a:moveTo>
                  <a:lnTo>
                    <a:pt x="41" y="9"/>
                  </a:lnTo>
                  <a:lnTo>
                    <a:pt x="77" y="3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64"/>
            <p:cNvSpPr>
              <a:spLocks/>
            </p:cNvSpPr>
            <p:nvPr/>
          </p:nvSpPr>
          <p:spPr bwMode="auto">
            <a:xfrm>
              <a:off x="1141" y="301"/>
              <a:ext cx="21" cy="6"/>
            </a:xfrm>
            <a:custGeom>
              <a:avLst/>
              <a:gdLst>
                <a:gd name="T0" fmla="*/ 0 w 103"/>
                <a:gd name="T1" fmla="*/ 0 h 27"/>
                <a:gd name="T2" fmla="*/ 0 w 103"/>
                <a:gd name="T3" fmla="*/ 0 h 27"/>
                <a:gd name="T4" fmla="*/ 0 w 103"/>
                <a:gd name="T5" fmla="*/ 0 h 27"/>
                <a:gd name="T6" fmla="*/ 1 w 103"/>
                <a:gd name="T7" fmla="*/ 0 h 27"/>
                <a:gd name="T8" fmla="*/ 1 w 10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27"/>
                <a:gd name="T17" fmla="*/ 103 w 10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27">
                  <a:moveTo>
                    <a:pt x="0" y="27"/>
                  </a:moveTo>
                  <a:lnTo>
                    <a:pt x="28" y="20"/>
                  </a:lnTo>
                  <a:lnTo>
                    <a:pt x="59" y="12"/>
                  </a:lnTo>
                  <a:lnTo>
                    <a:pt x="92" y="2"/>
                  </a:lnTo>
                  <a:lnTo>
                    <a:pt x="1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65"/>
            <p:cNvSpPr>
              <a:spLocks/>
            </p:cNvSpPr>
            <p:nvPr/>
          </p:nvSpPr>
          <p:spPr bwMode="auto">
            <a:xfrm>
              <a:off x="996" y="253"/>
              <a:ext cx="186" cy="166"/>
            </a:xfrm>
            <a:custGeom>
              <a:avLst/>
              <a:gdLst>
                <a:gd name="T0" fmla="*/ 4 w 929"/>
                <a:gd name="T1" fmla="*/ 6 h 832"/>
                <a:gd name="T2" fmla="*/ 3 w 929"/>
                <a:gd name="T3" fmla="*/ 6 h 832"/>
                <a:gd name="T4" fmla="*/ 2 w 929"/>
                <a:gd name="T5" fmla="*/ 6 h 832"/>
                <a:gd name="T6" fmla="*/ 1 w 929"/>
                <a:gd name="T7" fmla="*/ 5 h 832"/>
                <a:gd name="T8" fmla="*/ 1 w 929"/>
                <a:gd name="T9" fmla="*/ 4 h 832"/>
                <a:gd name="T10" fmla="*/ 0 w 929"/>
                <a:gd name="T11" fmla="*/ 3 h 832"/>
                <a:gd name="T12" fmla="*/ 1 w 929"/>
                <a:gd name="T13" fmla="*/ 2 h 832"/>
                <a:gd name="T14" fmla="*/ 1 w 929"/>
                <a:gd name="T15" fmla="*/ 1 h 832"/>
                <a:gd name="T16" fmla="*/ 2 w 929"/>
                <a:gd name="T17" fmla="*/ 1 h 832"/>
                <a:gd name="T18" fmla="*/ 3 w 929"/>
                <a:gd name="T19" fmla="*/ 0 h 832"/>
                <a:gd name="T20" fmla="*/ 4 w 929"/>
                <a:gd name="T21" fmla="*/ 0 h 832"/>
                <a:gd name="T22" fmla="*/ 5 w 929"/>
                <a:gd name="T23" fmla="*/ 1 h 832"/>
                <a:gd name="T24" fmla="*/ 6 w 929"/>
                <a:gd name="T25" fmla="*/ 1 h 832"/>
                <a:gd name="T26" fmla="*/ 7 w 929"/>
                <a:gd name="T27" fmla="*/ 2 h 832"/>
                <a:gd name="T28" fmla="*/ 7 w 929"/>
                <a:gd name="T29" fmla="*/ 3 h 832"/>
                <a:gd name="T30" fmla="*/ 7 w 929"/>
                <a:gd name="T31" fmla="*/ 4 h 832"/>
                <a:gd name="T32" fmla="*/ 6 w 929"/>
                <a:gd name="T33" fmla="*/ 5 h 832"/>
                <a:gd name="T34" fmla="*/ 6 w 929"/>
                <a:gd name="T35" fmla="*/ 6 h 832"/>
                <a:gd name="T36" fmla="*/ 5 w 929"/>
                <a:gd name="T37" fmla="*/ 6 h 832"/>
                <a:gd name="T38" fmla="*/ 4 w 929"/>
                <a:gd name="T39" fmla="*/ 6 h 832"/>
                <a:gd name="T40" fmla="*/ 4 w 929"/>
                <a:gd name="T41" fmla="*/ 7 h 832"/>
                <a:gd name="T42" fmla="*/ 5 w 929"/>
                <a:gd name="T43" fmla="*/ 6 h 832"/>
                <a:gd name="T44" fmla="*/ 6 w 929"/>
                <a:gd name="T45" fmla="*/ 6 h 832"/>
                <a:gd name="T46" fmla="*/ 7 w 929"/>
                <a:gd name="T47" fmla="*/ 5 h 832"/>
                <a:gd name="T48" fmla="*/ 7 w 929"/>
                <a:gd name="T49" fmla="*/ 4 h 832"/>
                <a:gd name="T50" fmla="*/ 7 w 929"/>
                <a:gd name="T51" fmla="*/ 3 h 832"/>
                <a:gd name="T52" fmla="*/ 7 w 929"/>
                <a:gd name="T53" fmla="*/ 2 h 832"/>
                <a:gd name="T54" fmla="*/ 6 w 929"/>
                <a:gd name="T55" fmla="*/ 1 h 832"/>
                <a:gd name="T56" fmla="*/ 6 w 929"/>
                <a:gd name="T57" fmla="*/ 0 h 832"/>
                <a:gd name="T58" fmla="*/ 4 w 929"/>
                <a:gd name="T59" fmla="*/ 0 h 832"/>
                <a:gd name="T60" fmla="*/ 3 w 929"/>
                <a:gd name="T61" fmla="*/ 0 h 832"/>
                <a:gd name="T62" fmla="*/ 2 w 929"/>
                <a:gd name="T63" fmla="*/ 0 h 832"/>
                <a:gd name="T64" fmla="*/ 1 w 929"/>
                <a:gd name="T65" fmla="*/ 1 h 832"/>
                <a:gd name="T66" fmla="*/ 1 w 929"/>
                <a:gd name="T67" fmla="*/ 2 h 832"/>
                <a:gd name="T68" fmla="*/ 0 w 929"/>
                <a:gd name="T69" fmla="*/ 3 h 832"/>
                <a:gd name="T70" fmla="*/ 0 w 929"/>
                <a:gd name="T71" fmla="*/ 4 h 832"/>
                <a:gd name="T72" fmla="*/ 0 w 929"/>
                <a:gd name="T73" fmla="*/ 5 h 832"/>
                <a:gd name="T74" fmla="*/ 1 w 929"/>
                <a:gd name="T75" fmla="*/ 5 h 832"/>
                <a:gd name="T76" fmla="*/ 2 w 929"/>
                <a:gd name="T77" fmla="*/ 6 h 832"/>
                <a:gd name="T78" fmla="*/ 3 w 929"/>
                <a:gd name="T79" fmla="*/ 7 h 832"/>
                <a:gd name="T80" fmla="*/ 4 w 929"/>
                <a:gd name="T81" fmla="*/ 7 h 832"/>
                <a:gd name="T82" fmla="*/ 4 w 929"/>
                <a:gd name="T83" fmla="*/ 6 h 8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9"/>
                <a:gd name="T127" fmla="*/ 0 h 832"/>
                <a:gd name="T128" fmla="*/ 929 w 929"/>
                <a:gd name="T129" fmla="*/ 832 h 8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9" h="832">
                  <a:moveTo>
                    <a:pt x="464" y="779"/>
                  </a:moveTo>
                  <a:lnTo>
                    <a:pt x="462" y="779"/>
                  </a:lnTo>
                  <a:lnTo>
                    <a:pt x="394" y="773"/>
                  </a:lnTo>
                  <a:lnTo>
                    <a:pt x="330" y="759"/>
                  </a:lnTo>
                  <a:lnTo>
                    <a:pt x="269" y="733"/>
                  </a:lnTo>
                  <a:lnTo>
                    <a:pt x="212" y="701"/>
                  </a:lnTo>
                  <a:lnTo>
                    <a:pt x="165" y="660"/>
                  </a:lnTo>
                  <a:lnTo>
                    <a:pt x="123" y="612"/>
                  </a:lnTo>
                  <a:lnTo>
                    <a:pt x="92" y="560"/>
                  </a:lnTo>
                  <a:lnTo>
                    <a:pt x="70" y="504"/>
                  </a:lnTo>
                  <a:lnTo>
                    <a:pt x="60" y="444"/>
                  </a:lnTo>
                  <a:lnTo>
                    <a:pt x="59" y="384"/>
                  </a:lnTo>
                  <a:lnTo>
                    <a:pt x="70" y="325"/>
                  </a:lnTo>
                  <a:lnTo>
                    <a:pt x="92" y="268"/>
                  </a:lnTo>
                  <a:lnTo>
                    <a:pt x="125" y="215"/>
                  </a:lnTo>
                  <a:lnTo>
                    <a:pt x="167" y="169"/>
                  </a:lnTo>
                  <a:lnTo>
                    <a:pt x="215" y="128"/>
                  </a:lnTo>
                  <a:lnTo>
                    <a:pt x="272" y="96"/>
                  </a:lnTo>
                  <a:lnTo>
                    <a:pt x="333" y="72"/>
                  </a:lnTo>
                  <a:lnTo>
                    <a:pt x="398" y="58"/>
                  </a:lnTo>
                  <a:lnTo>
                    <a:pt x="465" y="53"/>
                  </a:lnTo>
                  <a:lnTo>
                    <a:pt x="531" y="57"/>
                  </a:lnTo>
                  <a:lnTo>
                    <a:pt x="596" y="72"/>
                  </a:lnTo>
                  <a:lnTo>
                    <a:pt x="655" y="96"/>
                  </a:lnTo>
                  <a:lnTo>
                    <a:pt x="712" y="130"/>
                  </a:lnTo>
                  <a:lnTo>
                    <a:pt x="762" y="170"/>
                  </a:lnTo>
                  <a:lnTo>
                    <a:pt x="803" y="218"/>
                  </a:lnTo>
                  <a:lnTo>
                    <a:pt x="835" y="270"/>
                  </a:lnTo>
                  <a:lnTo>
                    <a:pt x="857" y="327"/>
                  </a:lnTo>
                  <a:lnTo>
                    <a:pt x="867" y="385"/>
                  </a:lnTo>
                  <a:lnTo>
                    <a:pt x="867" y="446"/>
                  </a:lnTo>
                  <a:lnTo>
                    <a:pt x="857" y="505"/>
                  </a:lnTo>
                  <a:lnTo>
                    <a:pt x="835" y="561"/>
                  </a:lnTo>
                  <a:lnTo>
                    <a:pt x="803" y="613"/>
                  </a:lnTo>
                  <a:lnTo>
                    <a:pt x="762" y="661"/>
                  </a:lnTo>
                  <a:lnTo>
                    <a:pt x="712" y="702"/>
                  </a:lnTo>
                  <a:lnTo>
                    <a:pt x="655" y="734"/>
                  </a:lnTo>
                  <a:lnTo>
                    <a:pt x="595" y="759"/>
                  </a:lnTo>
                  <a:lnTo>
                    <a:pt x="530" y="773"/>
                  </a:lnTo>
                  <a:lnTo>
                    <a:pt x="464" y="779"/>
                  </a:lnTo>
                  <a:lnTo>
                    <a:pt x="464" y="832"/>
                  </a:lnTo>
                  <a:lnTo>
                    <a:pt x="535" y="827"/>
                  </a:lnTo>
                  <a:lnTo>
                    <a:pt x="605" y="811"/>
                  </a:lnTo>
                  <a:lnTo>
                    <a:pt x="670" y="788"/>
                  </a:lnTo>
                  <a:lnTo>
                    <a:pt x="733" y="756"/>
                  </a:lnTo>
                  <a:lnTo>
                    <a:pt x="788" y="714"/>
                  </a:lnTo>
                  <a:lnTo>
                    <a:pt x="835" y="665"/>
                  </a:lnTo>
                  <a:lnTo>
                    <a:pt x="874" y="611"/>
                  </a:lnTo>
                  <a:lnTo>
                    <a:pt x="902" y="553"/>
                  </a:lnTo>
                  <a:lnTo>
                    <a:pt x="920" y="492"/>
                  </a:lnTo>
                  <a:lnTo>
                    <a:pt x="929" y="428"/>
                  </a:lnTo>
                  <a:lnTo>
                    <a:pt x="923" y="363"/>
                  </a:lnTo>
                  <a:lnTo>
                    <a:pt x="909" y="301"/>
                  </a:lnTo>
                  <a:lnTo>
                    <a:pt x="885" y="240"/>
                  </a:lnTo>
                  <a:lnTo>
                    <a:pt x="849" y="184"/>
                  </a:lnTo>
                  <a:lnTo>
                    <a:pt x="805" y="133"/>
                  </a:lnTo>
                  <a:lnTo>
                    <a:pt x="753" y="91"/>
                  </a:lnTo>
                  <a:lnTo>
                    <a:pt x="694" y="54"/>
                  </a:lnTo>
                  <a:lnTo>
                    <a:pt x="629" y="26"/>
                  </a:lnTo>
                  <a:lnTo>
                    <a:pt x="559" y="8"/>
                  </a:lnTo>
                  <a:lnTo>
                    <a:pt x="490" y="0"/>
                  </a:lnTo>
                  <a:lnTo>
                    <a:pt x="417" y="2"/>
                  </a:lnTo>
                  <a:lnTo>
                    <a:pt x="348" y="13"/>
                  </a:lnTo>
                  <a:lnTo>
                    <a:pt x="280" y="34"/>
                  </a:lnTo>
                  <a:lnTo>
                    <a:pt x="215" y="63"/>
                  </a:lnTo>
                  <a:lnTo>
                    <a:pt x="158" y="102"/>
                  </a:lnTo>
                  <a:lnTo>
                    <a:pt x="109" y="146"/>
                  </a:lnTo>
                  <a:lnTo>
                    <a:pt x="66" y="199"/>
                  </a:lnTo>
                  <a:lnTo>
                    <a:pt x="34" y="256"/>
                  </a:lnTo>
                  <a:lnTo>
                    <a:pt x="12" y="317"/>
                  </a:lnTo>
                  <a:lnTo>
                    <a:pt x="0" y="381"/>
                  </a:lnTo>
                  <a:lnTo>
                    <a:pt x="0" y="444"/>
                  </a:lnTo>
                  <a:lnTo>
                    <a:pt x="11" y="508"/>
                  </a:lnTo>
                  <a:lnTo>
                    <a:pt x="32" y="569"/>
                  </a:lnTo>
                  <a:lnTo>
                    <a:pt x="63" y="627"/>
                  </a:lnTo>
                  <a:lnTo>
                    <a:pt x="105" y="679"/>
                  </a:lnTo>
                  <a:lnTo>
                    <a:pt x="154" y="726"/>
                  </a:lnTo>
                  <a:lnTo>
                    <a:pt x="210" y="765"/>
                  </a:lnTo>
                  <a:lnTo>
                    <a:pt x="274" y="796"/>
                  </a:lnTo>
                  <a:lnTo>
                    <a:pt x="341" y="818"/>
                  </a:lnTo>
                  <a:lnTo>
                    <a:pt x="412" y="829"/>
                  </a:lnTo>
                  <a:lnTo>
                    <a:pt x="464" y="832"/>
                  </a:lnTo>
                  <a:lnTo>
                    <a:pt x="464" y="779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66"/>
            <p:cNvSpPr>
              <a:spLocks/>
            </p:cNvSpPr>
            <p:nvPr/>
          </p:nvSpPr>
          <p:spPr bwMode="auto">
            <a:xfrm>
              <a:off x="996" y="253"/>
              <a:ext cx="186" cy="166"/>
            </a:xfrm>
            <a:custGeom>
              <a:avLst/>
              <a:gdLst>
                <a:gd name="T0" fmla="*/ 4 w 929"/>
                <a:gd name="T1" fmla="*/ 6 h 832"/>
                <a:gd name="T2" fmla="*/ 3 w 929"/>
                <a:gd name="T3" fmla="*/ 6 h 832"/>
                <a:gd name="T4" fmla="*/ 2 w 929"/>
                <a:gd name="T5" fmla="*/ 6 h 832"/>
                <a:gd name="T6" fmla="*/ 1 w 929"/>
                <a:gd name="T7" fmla="*/ 5 h 832"/>
                <a:gd name="T8" fmla="*/ 1 w 929"/>
                <a:gd name="T9" fmla="*/ 4 h 832"/>
                <a:gd name="T10" fmla="*/ 0 w 929"/>
                <a:gd name="T11" fmla="*/ 3 h 832"/>
                <a:gd name="T12" fmla="*/ 1 w 929"/>
                <a:gd name="T13" fmla="*/ 2 h 832"/>
                <a:gd name="T14" fmla="*/ 1 w 929"/>
                <a:gd name="T15" fmla="*/ 1 h 832"/>
                <a:gd name="T16" fmla="*/ 2 w 929"/>
                <a:gd name="T17" fmla="*/ 1 h 832"/>
                <a:gd name="T18" fmla="*/ 3 w 929"/>
                <a:gd name="T19" fmla="*/ 0 h 832"/>
                <a:gd name="T20" fmla="*/ 4 w 929"/>
                <a:gd name="T21" fmla="*/ 0 h 832"/>
                <a:gd name="T22" fmla="*/ 5 w 929"/>
                <a:gd name="T23" fmla="*/ 1 h 832"/>
                <a:gd name="T24" fmla="*/ 6 w 929"/>
                <a:gd name="T25" fmla="*/ 1 h 832"/>
                <a:gd name="T26" fmla="*/ 7 w 929"/>
                <a:gd name="T27" fmla="*/ 2 h 832"/>
                <a:gd name="T28" fmla="*/ 7 w 929"/>
                <a:gd name="T29" fmla="*/ 3 h 832"/>
                <a:gd name="T30" fmla="*/ 7 w 929"/>
                <a:gd name="T31" fmla="*/ 4 h 832"/>
                <a:gd name="T32" fmla="*/ 6 w 929"/>
                <a:gd name="T33" fmla="*/ 5 h 832"/>
                <a:gd name="T34" fmla="*/ 6 w 929"/>
                <a:gd name="T35" fmla="*/ 6 h 832"/>
                <a:gd name="T36" fmla="*/ 5 w 929"/>
                <a:gd name="T37" fmla="*/ 6 h 832"/>
                <a:gd name="T38" fmla="*/ 4 w 929"/>
                <a:gd name="T39" fmla="*/ 6 h 832"/>
                <a:gd name="T40" fmla="*/ 4 w 929"/>
                <a:gd name="T41" fmla="*/ 7 h 832"/>
                <a:gd name="T42" fmla="*/ 5 w 929"/>
                <a:gd name="T43" fmla="*/ 6 h 832"/>
                <a:gd name="T44" fmla="*/ 6 w 929"/>
                <a:gd name="T45" fmla="*/ 6 h 832"/>
                <a:gd name="T46" fmla="*/ 7 w 929"/>
                <a:gd name="T47" fmla="*/ 5 h 832"/>
                <a:gd name="T48" fmla="*/ 7 w 929"/>
                <a:gd name="T49" fmla="*/ 4 h 832"/>
                <a:gd name="T50" fmla="*/ 7 w 929"/>
                <a:gd name="T51" fmla="*/ 3 h 832"/>
                <a:gd name="T52" fmla="*/ 7 w 929"/>
                <a:gd name="T53" fmla="*/ 2 h 832"/>
                <a:gd name="T54" fmla="*/ 6 w 929"/>
                <a:gd name="T55" fmla="*/ 1 h 832"/>
                <a:gd name="T56" fmla="*/ 6 w 929"/>
                <a:gd name="T57" fmla="*/ 0 h 832"/>
                <a:gd name="T58" fmla="*/ 4 w 929"/>
                <a:gd name="T59" fmla="*/ 0 h 832"/>
                <a:gd name="T60" fmla="*/ 3 w 929"/>
                <a:gd name="T61" fmla="*/ 0 h 832"/>
                <a:gd name="T62" fmla="*/ 2 w 929"/>
                <a:gd name="T63" fmla="*/ 0 h 832"/>
                <a:gd name="T64" fmla="*/ 1 w 929"/>
                <a:gd name="T65" fmla="*/ 1 h 832"/>
                <a:gd name="T66" fmla="*/ 1 w 929"/>
                <a:gd name="T67" fmla="*/ 2 h 832"/>
                <a:gd name="T68" fmla="*/ 0 w 929"/>
                <a:gd name="T69" fmla="*/ 3 h 832"/>
                <a:gd name="T70" fmla="*/ 0 w 929"/>
                <a:gd name="T71" fmla="*/ 4 h 832"/>
                <a:gd name="T72" fmla="*/ 0 w 929"/>
                <a:gd name="T73" fmla="*/ 5 h 832"/>
                <a:gd name="T74" fmla="*/ 1 w 929"/>
                <a:gd name="T75" fmla="*/ 5 h 832"/>
                <a:gd name="T76" fmla="*/ 2 w 929"/>
                <a:gd name="T77" fmla="*/ 6 h 832"/>
                <a:gd name="T78" fmla="*/ 3 w 929"/>
                <a:gd name="T79" fmla="*/ 7 h 832"/>
                <a:gd name="T80" fmla="*/ 4 w 929"/>
                <a:gd name="T81" fmla="*/ 7 h 832"/>
                <a:gd name="T82" fmla="*/ 4 w 929"/>
                <a:gd name="T83" fmla="*/ 6 h 8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9"/>
                <a:gd name="T127" fmla="*/ 0 h 832"/>
                <a:gd name="T128" fmla="*/ 929 w 929"/>
                <a:gd name="T129" fmla="*/ 832 h 8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9" h="832">
                  <a:moveTo>
                    <a:pt x="464" y="779"/>
                  </a:moveTo>
                  <a:lnTo>
                    <a:pt x="462" y="779"/>
                  </a:lnTo>
                  <a:lnTo>
                    <a:pt x="394" y="773"/>
                  </a:lnTo>
                  <a:lnTo>
                    <a:pt x="330" y="759"/>
                  </a:lnTo>
                  <a:lnTo>
                    <a:pt x="269" y="733"/>
                  </a:lnTo>
                  <a:lnTo>
                    <a:pt x="212" y="701"/>
                  </a:lnTo>
                  <a:lnTo>
                    <a:pt x="165" y="660"/>
                  </a:lnTo>
                  <a:lnTo>
                    <a:pt x="123" y="612"/>
                  </a:lnTo>
                  <a:lnTo>
                    <a:pt x="92" y="560"/>
                  </a:lnTo>
                  <a:lnTo>
                    <a:pt x="70" y="504"/>
                  </a:lnTo>
                  <a:lnTo>
                    <a:pt x="60" y="444"/>
                  </a:lnTo>
                  <a:lnTo>
                    <a:pt x="59" y="384"/>
                  </a:lnTo>
                  <a:lnTo>
                    <a:pt x="70" y="325"/>
                  </a:lnTo>
                  <a:lnTo>
                    <a:pt x="92" y="268"/>
                  </a:lnTo>
                  <a:lnTo>
                    <a:pt x="125" y="215"/>
                  </a:lnTo>
                  <a:lnTo>
                    <a:pt x="167" y="169"/>
                  </a:lnTo>
                  <a:lnTo>
                    <a:pt x="215" y="128"/>
                  </a:lnTo>
                  <a:lnTo>
                    <a:pt x="272" y="96"/>
                  </a:lnTo>
                  <a:lnTo>
                    <a:pt x="333" y="72"/>
                  </a:lnTo>
                  <a:lnTo>
                    <a:pt x="398" y="58"/>
                  </a:lnTo>
                  <a:lnTo>
                    <a:pt x="465" y="53"/>
                  </a:lnTo>
                  <a:lnTo>
                    <a:pt x="531" y="57"/>
                  </a:lnTo>
                  <a:lnTo>
                    <a:pt x="596" y="72"/>
                  </a:lnTo>
                  <a:lnTo>
                    <a:pt x="655" y="96"/>
                  </a:lnTo>
                  <a:lnTo>
                    <a:pt x="712" y="130"/>
                  </a:lnTo>
                  <a:lnTo>
                    <a:pt x="762" y="170"/>
                  </a:lnTo>
                  <a:lnTo>
                    <a:pt x="803" y="218"/>
                  </a:lnTo>
                  <a:lnTo>
                    <a:pt x="835" y="270"/>
                  </a:lnTo>
                  <a:lnTo>
                    <a:pt x="857" y="327"/>
                  </a:lnTo>
                  <a:lnTo>
                    <a:pt x="867" y="385"/>
                  </a:lnTo>
                  <a:lnTo>
                    <a:pt x="867" y="446"/>
                  </a:lnTo>
                  <a:lnTo>
                    <a:pt x="857" y="505"/>
                  </a:lnTo>
                  <a:lnTo>
                    <a:pt x="835" y="561"/>
                  </a:lnTo>
                  <a:lnTo>
                    <a:pt x="803" y="613"/>
                  </a:lnTo>
                  <a:lnTo>
                    <a:pt x="762" y="661"/>
                  </a:lnTo>
                  <a:lnTo>
                    <a:pt x="712" y="702"/>
                  </a:lnTo>
                  <a:lnTo>
                    <a:pt x="655" y="734"/>
                  </a:lnTo>
                  <a:lnTo>
                    <a:pt x="595" y="759"/>
                  </a:lnTo>
                  <a:lnTo>
                    <a:pt x="530" y="773"/>
                  </a:lnTo>
                  <a:lnTo>
                    <a:pt x="464" y="779"/>
                  </a:lnTo>
                  <a:lnTo>
                    <a:pt x="464" y="832"/>
                  </a:lnTo>
                  <a:lnTo>
                    <a:pt x="535" y="827"/>
                  </a:lnTo>
                  <a:lnTo>
                    <a:pt x="605" y="811"/>
                  </a:lnTo>
                  <a:lnTo>
                    <a:pt x="670" y="788"/>
                  </a:lnTo>
                  <a:lnTo>
                    <a:pt x="733" y="756"/>
                  </a:lnTo>
                  <a:lnTo>
                    <a:pt x="788" y="714"/>
                  </a:lnTo>
                  <a:lnTo>
                    <a:pt x="835" y="665"/>
                  </a:lnTo>
                  <a:lnTo>
                    <a:pt x="874" y="611"/>
                  </a:lnTo>
                  <a:lnTo>
                    <a:pt x="902" y="553"/>
                  </a:lnTo>
                  <a:lnTo>
                    <a:pt x="920" y="492"/>
                  </a:lnTo>
                  <a:lnTo>
                    <a:pt x="929" y="428"/>
                  </a:lnTo>
                  <a:lnTo>
                    <a:pt x="923" y="363"/>
                  </a:lnTo>
                  <a:lnTo>
                    <a:pt x="909" y="301"/>
                  </a:lnTo>
                  <a:lnTo>
                    <a:pt x="885" y="240"/>
                  </a:lnTo>
                  <a:lnTo>
                    <a:pt x="849" y="184"/>
                  </a:lnTo>
                  <a:lnTo>
                    <a:pt x="805" y="133"/>
                  </a:lnTo>
                  <a:lnTo>
                    <a:pt x="753" y="91"/>
                  </a:lnTo>
                  <a:lnTo>
                    <a:pt x="694" y="54"/>
                  </a:lnTo>
                  <a:lnTo>
                    <a:pt x="629" y="26"/>
                  </a:lnTo>
                  <a:lnTo>
                    <a:pt x="559" y="8"/>
                  </a:lnTo>
                  <a:lnTo>
                    <a:pt x="490" y="0"/>
                  </a:lnTo>
                  <a:lnTo>
                    <a:pt x="417" y="2"/>
                  </a:lnTo>
                  <a:lnTo>
                    <a:pt x="348" y="13"/>
                  </a:lnTo>
                  <a:lnTo>
                    <a:pt x="280" y="34"/>
                  </a:lnTo>
                  <a:lnTo>
                    <a:pt x="215" y="63"/>
                  </a:lnTo>
                  <a:lnTo>
                    <a:pt x="158" y="102"/>
                  </a:lnTo>
                  <a:lnTo>
                    <a:pt x="109" y="146"/>
                  </a:lnTo>
                  <a:lnTo>
                    <a:pt x="66" y="199"/>
                  </a:lnTo>
                  <a:lnTo>
                    <a:pt x="34" y="256"/>
                  </a:lnTo>
                  <a:lnTo>
                    <a:pt x="12" y="317"/>
                  </a:lnTo>
                  <a:lnTo>
                    <a:pt x="0" y="381"/>
                  </a:lnTo>
                  <a:lnTo>
                    <a:pt x="0" y="444"/>
                  </a:lnTo>
                  <a:lnTo>
                    <a:pt x="11" y="508"/>
                  </a:lnTo>
                  <a:lnTo>
                    <a:pt x="32" y="569"/>
                  </a:lnTo>
                  <a:lnTo>
                    <a:pt x="63" y="627"/>
                  </a:lnTo>
                  <a:lnTo>
                    <a:pt x="105" y="679"/>
                  </a:lnTo>
                  <a:lnTo>
                    <a:pt x="154" y="726"/>
                  </a:lnTo>
                  <a:lnTo>
                    <a:pt x="210" y="765"/>
                  </a:lnTo>
                  <a:lnTo>
                    <a:pt x="274" y="796"/>
                  </a:lnTo>
                  <a:lnTo>
                    <a:pt x="341" y="818"/>
                  </a:lnTo>
                  <a:lnTo>
                    <a:pt x="412" y="829"/>
                  </a:lnTo>
                  <a:lnTo>
                    <a:pt x="464" y="832"/>
                  </a:lnTo>
                  <a:lnTo>
                    <a:pt x="464" y="7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67"/>
            <p:cNvSpPr>
              <a:spLocks/>
            </p:cNvSpPr>
            <p:nvPr/>
          </p:nvSpPr>
          <p:spPr bwMode="auto">
            <a:xfrm>
              <a:off x="1005" y="261"/>
              <a:ext cx="167" cy="150"/>
            </a:xfrm>
            <a:custGeom>
              <a:avLst/>
              <a:gdLst>
                <a:gd name="T0" fmla="*/ 7 w 833"/>
                <a:gd name="T1" fmla="*/ 3 h 747"/>
                <a:gd name="T2" fmla="*/ 7 w 833"/>
                <a:gd name="T3" fmla="*/ 3 h 747"/>
                <a:gd name="T4" fmla="*/ 7 w 833"/>
                <a:gd name="T5" fmla="*/ 2 h 747"/>
                <a:gd name="T6" fmla="*/ 6 w 833"/>
                <a:gd name="T7" fmla="*/ 2 h 747"/>
                <a:gd name="T8" fmla="*/ 6 w 833"/>
                <a:gd name="T9" fmla="*/ 1 h 747"/>
                <a:gd name="T10" fmla="*/ 6 w 833"/>
                <a:gd name="T11" fmla="*/ 1 h 747"/>
                <a:gd name="T12" fmla="*/ 5 w 833"/>
                <a:gd name="T13" fmla="*/ 1 h 747"/>
                <a:gd name="T14" fmla="*/ 5 w 833"/>
                <a:gd name="T15" fmla="*/ 0 h 747"/>
                <a:gd name="T16" fmla="*/ 4 w 833"/>
                <a:gd name="T17" fmla="*/ 0 h 747"/>
                <a:gd name="T18" fmla="*/ 4 w 833"/>
                <a:gd name="T19" fmla="*/ 0 h 747"/>
                <a:gd name="T20" fmla="*/ 3 w 833"/>
                <a:gd name="T21" fmla="*/ 0 h 747"/>
                <a:gd name="T22" fmla="*/ 3 w 833"/>
                <a:gd name="T23" fmla="*/ 0 h 747"/>
                <a:gd name="T24" fmla="*/ 2 w 833"/>
                <a:gd name="T25" fmla="*/ 0 h 747"/>
                <a:gd name="T26" fmla="*/ 2 w 833"/>
                <a:gd name="T27" fmla="*/ 0 h 747"/>
                <a:gd name="T28" fmla="*/ 1 w 833"/>
                <a:gd name="T29" fmla="*/ 1 h 747"/>
                <a:gd name="T30" fmla="*/ 1 w 833"/>
                <a:gd name="T31" fmla="*/ 1 h 747"/>
                <a:gd name="T32" fmla="*/ 0 w 833"/>
                <a:gd name="T33" fmla="*/ 1 h 747"/>
                <a:gd name="T34" fmla="*/ 0 w 833"/>
                <a:gd name="T35" fmla="*/ 2 h 747"/>
                <a:gd name="T36" fmla="*/ 0 w 833"/>
                <a:gd name="T37" fmla="*/ 2 h 747"/>
                <a:gd name="T38" fmla="*/ 0 w 833"/>
                <a:gd name="T39" fmla="*/ 3 h 747"/>
                <a:gd name="T40" fmla="*/ 0 w 833"/>
                <a:gd name="T41" fmla="*/ 3 h 747"/>
                <a:gd name="T42" fmla="*/ 0 w 833"/>
                <a:gd name="T43" fmla="*/ 4 h 747"/>
                <a:gd name="T44" fmla="*/ 0 w 833"/>
                <a:gd name="T45" fmla="*/ 4 h 747"/>
                <a:gd name="T46" fmla="*/ 1 w 833"/>
                <a:gd name="T47" fmla="*/ 5 h 747"/>
                <a:gd name="T48" fmla="*/ 1 w 833"/>
                <a:gd name="T49" fmla="*/ 5 h 747"/>
                <a:gd name="T50" fmla="*/ 1 w 833"/>
                <a:gd name="T51" fmla="*/ 5 h 747"/>
                <a:gd name="T52" fmla="*/ 2 w 833"/>
                <a:gd name="T53" fmla="*/ 6 h 747"/>
                <a:gd name="T54" fmla="*/ 2 w 833"/>
                <a:gd name="T55" fmla="*/ 6 h 747"/>
                <a:gd name="T56" fmla="*/ 3 w 833"/>
                <a:gd name="T57" fmla="*/ 6 h 747"/>
                <a:gd name="T58" fmla="*/ 3 w 833"/>
                <a:gd name="T59" fmla="*/ 6 h 747"/>
                <a:gd name="T60" fmla="*/ 4 w 833"/>
                <a:gd name="T61" fmla="*/ 6 h 747"/>
                <a:gd name="T62" fmla="*/ 4 w 833"/>
                <a:gd name="T63" fmla="*/ 6 h 747"/>
                <a:gd name="T64" fmla="*/ 5 w 833"/>
                <a:gd name="T65" fmla="*/ 6 h 747"/>
                <a:gd name="T66" fmla="*/ 5 w 833"/>
                <a:gd name="T67" fmla="*/ 5 h 747"/>
                <a:gd name="T68" fmla="*/ 6 w 833"/>
                <a:gd name="T69" fmla="*/ 5 h 747"/>
                <a:gd name="T70" fmla="*/ 6 w 833"/>
                <a:gd name="T71" fmla="*/ 5 h 747"/>
                <a:gd name="T72" fmla="*/ 6 w 833"/>
                <a:gd name="T73" fmla="*/ 4 h 747"/>
                <a:gd name="T74" fmla="*/ 7 w 833"/>
                <a:gd name="T75" fmla="*/ 4 h 747"/>
                <a:gd name="T76" fmla="*/ 7 w 833"/>
                <a:gd name="T77" fmla="*/ 3 h 747"/>
                <a:gd name="T78" fmla="*/ 7 w 833"/>
                <a:gd name="T79" fmla="*/ 3 h 7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33"/>
                <a:gd name="T121" fmla="*/ 0 h 747"/>
                <a:gd name="T122" fmla="*/ 833 w 833"/>
                <a:gd name="T123" fmla="*/ 747 h 7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33" h="747">
                  <a:moveTo>
                    <a:pt x="833" y="372"/>
                  </a:moveTo>
                  <a:lnTo>
                    <a:pt x="829" y="313"/>
                  </a:lnTo>
                  <a:lnTo>
                    <a:pt x="811" y="254"/>
                  </a:lnTo>
                  <a:lnTo>
                    <a:pt x="784" y="198"/>
                  </a:lnTo>
                  <a:lnTo>
                    <a:pt x="748" y="147"/>
                  </a:lnTo>
                  <a:lnTo>
                    <a:pt x="703" y="102"/>
                  </a:lnTo>
                  <a:lnTo>
                    <a:pt x="651" y="64"/>
                  </a:lnTo>
                  <a:lnTo>
                    <a:pt x="591" y="33"/>
                  </a:lnTo>
                  <a:lnTo>
                    <a:pt x="528" y="12"/>
                  </a:lnTo>
                  <a:lnTo>
                    <a:pt x="461" y="2"/>
                  </a:lnTo>
                  <a:lnTo>
                    <a:pt x="393" y="0"/>
                  </a:lnTo>
                  <a:lnTo>
                    <a:pt x="325" y="9"/>
                  </a:lnTo>
                  <a:lnTo>
                    <a:pt x="262" y="26"/>
                  </a:lnTo>
                  <a:lnTo>
                    <a:pt x="200" y="53"/>
                  </a:lnTo>
                  <a:lnTo>
                    <a:pt x="145" y="88"/>
                  </a:lnTo>
                  <a:lnTo>
                    <a:pt x="97" y="132"/>
                  </a:lnTo>
                  <a:lnTo>
                    <a:pt x="58" y="182"/>
                  </a:lnTo>
                  <a:lnTo>
                    <a:pt x="27" y="235"/>
                  </a:lnTo>
                  <a:lnTo>
                    <a:pt x="8" y="294"/>
                  </a:lnTo>
                  <a:lnTo>
                    <a:pt x="0" y="355"/>
                  </a:lnTo>
                  <a:lnTo>
                    <a:pt x="2" y="416"/>
                  </a:lnTo>
                  <a:lnTo>
                    <a:pt x="14" y="475"/>
                  </a:lnTo>
                  <a:lnTo>
                    <a:pt x="38" y="532"/>
                  </a:lnTo>
                  <a:lnTo>
                    <a:pt x="73" y="585"/>
                  </a:lnTo>
                  <a:lnTo>
                    <a:pt x="115" y="631"/>
                  </a:lnTo>
                  <a:lnTo>
                    <a:pt x="165" y="673"/>
                  </a:lnTo>
                  <a:lnTo>
                    <a:pt x="222" y="705"/>
                  </a:lnTo>
                  <a:lnTo>
                    <a:pt x="285" y="728"/>
                  </a:lnTo>
                  <a:lnTo>
                    <a:pt x="351" y="743"/>
                  </a:lnTo>
                  <a:lnTo>
                    <a:pt x="418" y="747"/>
                  </a:lnTo>
                  <a:lnTo>
                    <a:pt x="488" y="742"/>
                  </a:lnTo>
                  <a:lnTo>
                    <a:pt x="552" y="727"/>
                  </a:lnTo>
                  <a:lnTo>
                    <a:pt x="614" y="702"/>
                  </a:lnTo>
                  <a:lnTo>
                    <a:pt x="670" y="669"/>
                  </a:lnTo>
                  <a:lnTo>
                    <a:pt x="721" y="628"/>
                  </a:lnTo>
                  <a:lnTo>
                    <a:pt x="765" y="582"/>
                  </a:lnTo>
                  <a:lnTo>
                    <a:pt x="797" y="528"/>
                  </a:lnTo>
                  <a:lnTo>
                    <a:pt x="820" y="470"/>
                  </a:lnTo>
                  <a:lnTo>
                    <a:pt x="831" y="411"/>
                  </a:lnTo>
                  <a:lnTo>
                    <a:pt x="833" y="3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68"/>
            <p:cNvSpPr>
              <a:spLocks/>
            </p:cNvSpPr>
            <p:nvPr/>
          </p:nvSpPr>
          <p:spPr bwMode="auto">
            <a:xfrm>
              <a:off x="998" y="255"/>
              <a:ext cx="182" cy="163"/>
            </a:xfrm>
            <a:custGeom>
              <a:avLst/>
              <a:gdLst>
                <a:gd name="T0" fmla="*/ 7 w 909"/>
                <a:gd name="T1" fmla="*/ 3 h 815"/>
                <a:gd name="T2" fmla="*/ 7 w 909"/>
                <a:gd name="T3" fmla="*/ 3 h 815"/>
                <a:gd name="T4" fmla="*/ 7 w 909"/>
                <a:gd name="T5" fmla="*/ 2 h 815"/>
                <a:gd name="T6" fmla="*/ 7 w 909"/>
                <a:gd name="T7" fmla="*/ 2 h 815"/>
                <a:gd name="T8" fmla="*/ 7 w 909"/>
                <a:gd name="T9" fmla="*/ 1 h 815"/>
                <a:gd name="T10" fmla="*/ 6 w 909"/>
                <a:gd name="T11" fmla="*/ 1 h 815"/>
                <a:gd name="T12" fmla="*/ 6 w 909"/>
                <a:gd name="T13" fmla="*/ 1 h 815"/>
                <a:gd name="T14" fmla="*/ 5 w 909"/>
                <a:gd name="T15" fmla="*/ 0 h 815"/>
                <a:gd name="T16" fmla="*/ 5 w 909"/>
                <a:gd name="T17" fmla="*/ 0 h 815"/>
                <a:gd name="T18" fmla="*/ 4 w 909"/>
                <a:gd name="T19" fmla="*/ 0 h 815"/>
                <a:gd name="T20" fmla="*/ 4 w 909"/>
                <a:gd name="T21" fmla="*/ 0 h 815"/>
                <a:gd name="T22" fmla="*/ 3 w 909"/>
                <a:gd name="T23" fmla="*/ 0 h 815"/>
                <a:gd name="T24" fmla="*/ 3 w 909"/>
                <a:gd name="T25" fmla="*/ 0 h 815"/>
                <a:gd name="T26" fmla="*/ 2 w 909"/>
                <a:gd name="T27" fmla="*/ 0 h 815"/>
                <a:gd name="T28" fmla="*/ 2 w 909"/>
                <a:gd name="T29" fmla="*/ 1 h 815"/>
                <a:gd name="T30" fmla="*/ 1 w 909"/>
                <a:gd name="T31" fmla="*/ 1 h 815"/>
                <a:gd name="T32" fmla="*/ 1 w 909"/>
                <a:gd name="T33" fmla="*/ 1 h 815"/>
                <a:gd name="T34" fmla="*/ 0 w 909"/>
                <a:gd name="T35" fmla="*/ 2 h 815"/>
                <a:gd name="T36" fmla="*/ 0 w 909"/>
                <a:gd name="T37" fmla="*/ 2 h 815"/>
                <a:gd name="T38" fmla="*/ 0 w 909"/>
                <a:gd name="T39" fmla="*/ 3 h 815"/>
                <a:gd name="T40" fmla="*/ 0 w 909"/>
                <a:gd name="T41" fmla="*/ 3 h 815"/>
                <a:gd name="T42" fmla="*/ 0 w 909"/>
                <a:gd name="T43" fmla="*/ 4 h 815"/>
                <a:gd name="T44" fmla="*/ 0 w 909"/>
                <a:gd name="T45" fmla="*/ 4 h 815"/>
                <a:gd name="T46" fmla="*/ 0 w 909"/>
                <a:gd name="T47" fmla="*/ 5 h 815"/>
                <a:gd name="T48" fmla="*/ 1 w 909"/>
                <a:gd name="T49" fmla="*/ 5 h 815"/>
                <a:gd name="T50" fmla="*/ 1 w 909"/>
                <a:gd name="T51" fmla="*/ 5 h 815"/>
                <a:gd name="T52" fmla="*/ 1 w 909"/>
                <a:gd name="T53" fmla="*/ 6 h 815"/>
                <a:gd name="T54" fmla="*/ 2 w 909"/>
                <a:gd name="T55" fmla="*/ 6 h 815"/>
                <a:gd name="T56" fmla="*/ 2 w 909"/>
                <a:gd name="T57" fmla="*/ 6 h 815"/>
                <a:gd name="T58" fmla="*/ 3 w 909"/>
                <a:gd name="T59" fmla="*/ 6 h 815"/>
                <a:gd name="T60" fmla="*/ 4 w 909"/>
                <a:gd name="T61" fmla="*/ 7 h 815"/>
                <a:gd name="T62" fmla="*/ 4 w 909"/>
                <a:gd name="T63" fmla="*/ 6 h 815"/>
                <a:gd name="T64" fmla="*/ 5 w 909"/>
                <a:gd name="T65" fmla="*/ 6 h 815"/>
                <a:gd name="T66" fmla="*/ 5 w 909"/>
                <a:gd name="T67" fmla="*/ 6 h 815"/>
                <a:gd name="T68" fmla="*/ 6 w 909"/>
                <a:gd name="T69" fmla="*/ 6 h 815"/>
                <a:gd name="T70" fmla="*/ 6 w 909"/>
                <a:gd name="T71" fmla="*/ 6 h 815"/>
                <a:gd name="T72" fmla="*/ 6 w 909"/>
                <a:gd name="T73" fmla="*/ 5 h 815"/>
                <a:gd name="T74" fmla="*/ 7 w 909"/>
                <a:gd name="T75" fmla="*/ 5 h 815"/>
                <a:gd name="T76" fmla="*/ 7 w 909"/>
                <a:gd name="T77" fmla="*/ 4 h 815"/>
                <a:gd name="T78" fmla="*/ 7 w 909"/>
                <a:gd name="T79" fmla="*/ 4 h 815"/>
                <a:gd name="T80" fmla="*/ 7 w 909"/>
                <a:gd name="T81" fmla="*/ 3 h 815"/>
                <a:gd name="T82" fmla="*/ 7 w 909"/>
                <a:gd name="T83" fmla="*/ 3 h 8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9"/>
                <a:gd name="T127" fmla="*/ 0 h 815"/>
                <a:gd name="T128" fmla="*/ 909 w 909"/>
                <a:gd name="T129" fmla="*/ 815 h 8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9" h="815">
                  <a:moveTo>
                    <a:pt x="908" y="406"/>
                  </a:moveTo>
                  <a:lnTo>
                    <a:pt x="903" y="344"/>
                  </a:lnTo>
                  <a:lnTo>
                    <a:pt x="887" y="283"/>
                  </a:lnTo>
                  <a:lnTo>
                    <a:pt x="860" y="223"/>
                  </a:lnTo>
                  <a:lnTo>
                    <a:pt x="822" y="170"/>
                  </a:lnTo>
                  <a:lnTo>
                    <a:pt x="776" y="121"/>
                  </a:lnTo>
                  <a:lnTo>
                    <a:pt x="724" y="79"/>
                  </a:lnTo>
                  <a:lnTo>
                    <a:pt x="663" y="46"/>
                  </a:lnTo>
                  <a:lnTo>
                    <a:pt x="598" y="21"/>
                  </a:lnTo>
                  <a:lnTo>
                    <a:pt x="530" y="5"/>
                  </a:lnTo>
                  <a:lnTo>
                    <a:pt x="459" y="0"/>
                  </a:lnTo>
                  <a:lnTo>
                    <a:pt x="389" y="4"/>
                  </a:lnTo>
                  <a:lnTo>
                    <a:pt x="320" y="18"/>
                  </a:lnTo>
                  <a:lnTo>
                    <a:pt x="255" y="42"/>
                  </a:lnTo>
                  <a:lnTo>
                    <a:pt x="193" y="74"/>
                  </a:lnTo>
                  <a:lnTo>
                    <a:pt x="138" y="114"/>
                  </a:lnTo>
                  <a:lnTo>
                    <a:pt x="91" y="162"/>
                  </a:lnTo>
                  <a:lnTo>
                    <a:pt x="53" y="216"/>
                  </a:lnTo>
                  <a:lnTo>
                    <a:pt x="25" y="273"/>
                  </a:lnTo>
                  <a:lnTo>
                    <a:pt x="7" y="334"/>
                  </a:lnTo>
                  <a:lnTo>
                    <a:pt x="0" y="397"/>
                  </a:lnTo>
                  <a:lnTo>
                    <a:pt x="3" y="461"/>
                  </a:lnTo>
                  <a:lnTo>
                    <a:pt x="19" y="523"/>
                  </a:lnTo>
                  <a:lnTo>
                    <a:pt x="43" y="582"/>
                  </a:lnTo>
                  <a:lnTo>
                    <a:pt x="79" y="637"/>
                  </a:lnTo>
                  <a:lnTo>
                    <a:pt x="124" y="687"/>
                  </a:lnTo>
                  <a:lnTo>
                    <a:pt x="176" y="728"/>
                  </a:lnTo>
                  <a:lnTo>
                    <a:pt x="236" y="764"/>
                  </a:lnTo>
                  <a:lnTo>
                    <a:pt x="300" y="791"/>
                  </a:lnTo>
                  <a:lnTo>
                    <a:pt x="367" y="807"/>
                  </a:lnTo>
                  <a:lnTo>
                    <a:pt x="438" y="815"/>
                  </a:lnTo>
                  <a:lnTo>
                    <a:pt x="508" y="812"/>
                  </a:lnTo>
                  <a:lnTo>
                    <a:pt x="579" y="799"/>
                  </a:lnTo>
                  <a:lnTo>
                    <a:pt x="644" y="777"/>
                  </a:lnTo>
                  <a:lnTo>
                    <a:pt x="707" y="747"/>
                  </a:lnTo>
                  <a:lnTo>
                    <a:pt x="762" y="707"/>
                  </a:lnTo>
                  <a:lnTo>
                    <a:pt x="810" y="659"/>
                  </a:lnTo>
                  <a:lnTo>
                    <a:pt x="849" y="608"/>
                  </a:lnTo>
                  <a:lnTo>
                    <a:pt x="879" y="550"/>
                  </a:lnTo>
                  <a:lnTo>
                    <a:pt x="899" y="489"/>
                  </a:lnTo>
                  <a:lnTo>
                    <a:pt x="908" y="427"/>
                  </a:lnTo>
                  <a:lnTo>
                    <a:pt x="909" y="40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69"/>
            <p:cNvSpPr>
              <a:spLocks/>
            </p:cNvSpPr>
            <p:nvPr/>
          </p:nvSpPr>
          <p:spPr bwMode="auto">
            <a:xfrm>
              <a:off x="1081" y="251"/>
              <a:ext cx="14" cy="31"/>
            </a:xfrm>
            <a:custGeom>
              <a:avLst/>
              <a:gdLst>
                <a:gd name="T0" fmla="*/ 0 w 71"/>
                <a:gd name="T1" fmla="*/ 1 h 152"/>
                <a:gd name="T2" fmla="*/ 0 w 71"/>
                <a:gd name="T3" fmla="*/ 0 h 152"/>
                <a:gd name="T4" fmla="*/ 0 w 71"/>
                <a:gd name="T5" fmla="*/ 0 h 152"/>
                <a:gd name="T6" fmla="*/ 0 w 71"/>
                <a:gd name="T7" fmla="*/ 0 h 152"/>
                <a:gd name="T8" fmla="*/ 1 w 71"/>
                <a:gd name="T9" fmla="*/ 0 h 152"/>
                <a:gd name="T10" fmla="*/ 1 w 71"/>
                <a:gd name="T11" fmla="*/ 0 h 152"/>
                <a:gd name="T12" fmla="*/ 1 w 71"/>
                <a:gd name="T13" fmla="*/ 1 h 152"/>
                <a:gd name="T14" fmla="*/ 0 w 71"/>
                <a:gd name="T15" fmla="*/ 1 h 152"/>
                <a:gd name="T16" fmla="*/ 0 w 71"/>
                <a:gd name="T17" fmla="*/ 1 h 152"/>
                <a:gd name="T18" fmla="*/ 0 w 71"/>
                <a:gd name="T19" fmla="*/ 1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152"/>
                <a:gd name="T32" fmla="*/ 71 w 71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152">
                  <a:moveTo>
                    <a:pt x="0" y="15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38" y="0"/>
                  </a:lnTo>
                  <a:lnTo>
                    <a:pt x="67" y="2"/>
                  </a:lnTo>
                  <a:lnTo>
                    <a:pt x="71" y="5"/>
                  </a:lnTo>
                  <a:lnTo>
                    <a:pt x="71" y="152"/>
                  </a:lnTo>
                  <a:lnTo>
                    <a:pt x="1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70"/>
            <p:cNvSpPr>
              <a:spLocks/>
            </p:cNvSpPr>
            <p:nvPr/>
          </p:nvSpPr>
          <p:spPr bwMode="auto">
            <a:xfrm>
              <a:off x="1081" y="251"/>
              <a:ext cx="14" cy="31"/>
            </a:xfrm>
            <a:custGeom>
              <a:avLst/>
              <a:gdLst>
                <a:gd name="T0" fmla="*/ 0 w 71"/>
                <a:gd name="T1" fmla="*/ 1 h 152"/>
                <a:gd name="T2" fmla="*/ 0 w 71"/>
                <a:gd name="T3" fmla="*/ 0 h 152"/>
                <a:gd name="T4" fmla="*/ 0 w 71"/>
                <a:gd name="T5" fmla="*/ 0 h 152"/>
                <a:gd name="T6" fmla="*/ 0 w 71"/>
                <a:gd name="T7" fmla="*/ 0 h 152"/>
                <a:gd name="T8" fmla="*/ 1 w 71"/>
                <a:gd name="T9" fmla="*/ 0 h 152"/>
                <a:gd name="T10" fmla="*/ 1 w 71"/>
                <a:gd name="T11" fmla="*/ 0 h 152"/>
                <a:gd name="T12" fmla="*/ 1 w 71"/>
                <a:gd name="T13" fmla="*/ 1 h 152"/>
                <a:gd name="T14" fmla="*/ 0 w 71"/>
                <a:gd name="T15" fmla="*/ 1 h 152"/>
                <a:gd name="T16" fmla="*/ 0 w 71"/>
                <a:gd name="T17" fmla="*/ 1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52"/>
                <a:gd name="T29" fmla="*/ 71 w 71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52">
                  <a:moveTo>
                    <a:pt x="0" y="15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38" y="0"/>
                  </a:lnTo>
                  <a:lnTo>
                    <a:pt x="67" y="2"/>
                  </a:lnTo>
                  <a:lnTo>
                    <a:pt x="71" y="5"/>
                  </a:lnTo>
                  <a:lnTo>
                    <a:pt x="71" y="152"/>
                  </a:lnTo>
                  <a:lnTo>
                    <a:pt x="1" y="1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Line 71"/>
            <p:cNvSpPr>
              <a:spLocks noChangeShapeType="1"/>
            </p:cNvSpPr>
            <p:nvPr/>
          </p:nvSpPr>
          <p:spPr bwMode="auto">
            <a:xfrm>
              <a:off x="1085" y="252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Line 72"/>
            <p:cNvSpPr>
              <a:spLocks noChangeShapeType="1"/>
            </p:cNvSpPr>
            <p:nvPr/>
          </p:nvSpPr>
          <p:spPr bwMode="auto">
            <a:xfrm>
              <a:off x="1092" y="252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73"/>
            <p:cNvSpPr>
              <a:spLocks/>
            </p:cNvSpPr>
            <p:nvPr/>
          </p:nvSpPr>
          <p:spPr bwMode="auto">
            <a:xfrm>
              <a:off x="1143" y="284"/>
              <a:ext cx="31" cy="18"/>
            </a:xfrm>
            <a:custGeom>
              <a:avLst/>
              <a:gdLst>
                <a:gd name="T0" fmla="*/ 0 w 155"/>
                <a:gd name="T1" fmla="*/ 0 h 90"/>
                <a:gd name="T2" fmla="*/ 0 w 155"/>
                <a:gd name="T3" fmla="*/ 0 h 90"/>
                <a:gd name="T4" fmla="*/ 0 w 155"/>
                <a:gd name="T5" fmla="*/ 0 h 90"/>
                <a:gd name="T6" fmla="*/ 1 w 155"/>
                <a:gd name="T7" fmla="*/ 0 h 90"/>
                <a:gd name="T8" fmla="*/ 1 w 155"/>
                <a:gd name="T9" fmla="*/ 0 h 90"/>
                <a:gd name="T10" fmla="*/ 1 w 155"/>
                <a:gd name="T11" fmla="*/ 0 h 90"/>
                <a:gd name="T12" fmla="*/ 1 w 155"/>
                <a:gd name="T13" fmla="*/ 0 h 90"/>
                <a:gd name="T14" fmla="*/ 1 w 155"/>
                <a:gd name="T15" fmla="*/ 0 h 90"/>
                <a:gd name="T16" fmla="*/ 1 w 155"/>
                <a:gd name="T17" fmla="*/ 1 h 90"/>
                <a:gd name="T18" fmla="*/ 1 w 155"/>
                <a:gd name="T19" fmla="*/ 1 h 90"/>
                <a:gd name="T20" fmla="*/ 1 w 155"/>
                <a:gd name="T21" fmla="*/ 1 h 90"/>
                <a:gd name="T22" fmla="*/ 1 w 155"/>
                <a:gd name="T23" fmla="*/ 1 h 90"/>
                <a:gd name="T24" fmla="*/ 1 w 155"/>
                <a:gd name="T25" fmla="*/ 1 h 90"/>
                <a:gd name="T26" fmla="*/ 0 w 155"/>
                <a:gd name="T27" fmla="*/ 0 h 90"/>
                <a:gd name="T28" fmla="*/ 0 w 155"/>
                <a:gd name="T29" fmla="*/ 0 h 90"/>
                <a:gd name="T30" fmla="*/ 0 w 155"/>
                <a:gd name="T31" fmla="*/ 0 h 90"/>
                <a:gd name="T32" fmla="*/ 0 w 155"/>
                <a:gd name="T33" fmla="*/ 0 h 90"/>
                <a:gd name="T34" fmla="*/ 0 w 155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90"/>
                <a:gd name="T56" fmla="*/ 155 w 155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90">
                  <a:moveTo>
                    <a:pt x="0" y="0"/>
                  </a:moveTo>
                  <a:lnTo>
                    <a:pt x="29" y="6"/>
                  </a:lnTo>
                  <a:lnTo>
                    <a:pt x="54" y="13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9" y="29"/>
                  </a:lnTo>
                  <a:lnTo>
                    <a:pt x="122" y="34"/>
                  </a:lnTo>
                  <a:lnTo>
                    <a:pt x="132" y="45"/>
                  </a:lnTo>
                  <a:lnTo>
                    <a:pt x="143" y="67"/>
                  </a:lnTo>
                  <a:lnTo>
                    <a:pt x="155" y="90"/>
                  </a:lnTo>
                  <a:lnTo>
                    <a:pt x="136" y="84"/>
                  </a:lnTo>
                  <a:lnTo>
                    <a:pt x="113" y="75"/>
                  </a:lnTo>
                  <a:lnTo>
                    <a:pt x="77" y="63"/>
                  </a:lnTo>
                  <a:lnTo>
                    <a:pt x="47" y="53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74"/>
            <p:cNvSpPr>
              <a:spLocks/>
            </p:cNvSpPr>
            <p:nvPr/>
          </p:nvSpPr>
          <p:spPr bwMode="auto">
            <a:xfrm>
              <a:off x="1143" y="284"/>
              <a:ext cx="31" cy="18"/>
            </a:xfrm>
            <a:custGeom>
              <a:avLst/>
              <a:gdLst>
                <a:gd name="T0" fmla="*/ 0 w 155"/>
                <a:gd name="T1" fmla="*/ 0 h 90"/>
                <a:gd name="T2" fmla="*/ 0 w 155"/>
                <a:gd name="T3" fmla="*/ 0 h 90"/>
                <a:gd name="T4" fmla="*/ 0 w 155"/>
                <a:gd name="T5" fmla="*/ 0 h 90"/>
                <a:gd name="T6" fmla="*/ 1 w 155"/>
                <a:gd name="T7" fmla="*/ 0 h 90"/>
                <a:gd name="T8" fmla="*/ 1 w 155"/>
                <a:gd name="T9" fmla="*/ 0 h 90"/>
                <a:gd name="T10" fmla="*/ 1 w 155"/>
                <a:gd name="T11" fmla="*/ 0 h 90"/>
                <a:gd name="T12" fmla="*/ 1 w 155"/>
                <a:gd name="T13" fmla="*/ 0 h 90"/>
                <a:gd name="T14" fmla="*/ 1 w 155"/>
                <a:gd name="T15" fmla="*/ 0 h 90"/>
                <a:gd name="T16" fmla="*/ 1 w 155"/>
                <a:gd name="T17" fmla="*/ 1 h 90"/>
                <a:gd name="T18" fmla="*/ 1 w 155"/>
                <a:gd name="T19" fmla="*/ 1 h 90"/>
                <a:gd name="T20" fmla="*/ 1 w 155"/>
                <a:gd name="T21" fmla="*/ 1 h 90"/>
                <a:gd name="T22" fmla="*/ 1 w 155"/>
                <a:gd name="T23" fmla="*/ 1 h 90"/>
                <a:gd name="T24" fmla="*/ 1 w 155"/>
                <a:gd name="T25" fmla="*/ 1 h 90"/>
                <a:gd name="T26" fmla="*/ 0 w 155"/>
                <a:gd name="T27" fmla="*/ 0 h 90"/>
                <a:gd name="T28" fmla="*/ 0 w 155"/>
                <a:gd name="T29" fmla="*/ 0 h 90"/>
                <a:gd name="T30" fmla="*/ 0 w 155"/>
                <a:gd name="T31" fmla="*/ 0 h 90"/>
                <a:gd name="T32" fmla="*/ 0 w 155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5"/>
                <a:gd name="T52" fmla="*/ 0 h 90"/>
                <a:gd name="T53" fmla="*/ 155 w 155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5" h="90">
                  <a:moveTo>
                    <a:pt x="0" y="0"/>
                  </a:moveTo>
                  <a:lnTo>
                    <a:pt x="29" y="6"/>
                  </a:lnTo>
                  <a:lnTo>
                    <a:pt x="54" y="13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9" y="29"/>
                  </a:lnTo>
                  <a:lnTo>
                    <a:pt x="122" y="34"/>
                  </a:lnTo>
                  <a:lnTo>
                    <a:pt x="132" y="45"/>
                  </a:lnTo>
                  <a:lnTo>
                    <a:pt x="143" y="67"/>
                  </a:lnTo>
                  <a:lnTo>
                    <a:pt x="155" y="90"/>
                  </a:lnTo>
                  <a:lnTo>
                    <a:pt x="136" y="84"/>
                  </a:lnTo>
                  <a:lnTo>
                    <a:pt x="113" y="75"/>
                  </a:lnTo>
                  <a:lnTo>
                    <a:pt x="77" y="63"/>
                  </a:lnTo>
                  <a:lnTo>
                    <a:pt x="47" y="53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75"/>
            <p:cNvSpPr>
              <a:spLocks/>
            </p:cNvSpPr>
            <p:nvPr/>
          </p:nvSpPr>
          <p:spPr bwMode="auto">
            <a:xfrm>
              <a:off x="1143" y="286"/>
              <a:ext cx="26" cy="7"/>
            </a:xfrm>
            <a:custGeom>
              <a:avLst/>
              <a:gdLst>
                <a:gd name="T0" fmla="*/ 0 w 129"/>
                <a:gd name="T1" fmla="*/ 0 h 34"/>
                <a:gd name="T2" fmla="*/ 0 w 129"/>
                <a:gd name="T3" fmla="*/ 0 h 34"/>
                <a:gd name="T4" fmla="*/ 1 w 129"/>
                <a:gd name="T5" fmla="*/ 0 h 34"/>
                <a:gd name="T6" fmla="*/ 1 w 129"/>
                <a:gd name="T7" fmla="*/ 0 h 34"/>
                <a:gd name="T8" fmla="*/ 1 w 129"/>
                <a:gd name="T9" fmla="*/ 0 h 34"/>
                <a:gd name="T10" fmla="*/ 1 w 12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34"/>
                <a:gd name="T20" fmla="*/ 129 w 12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34">
                  <a:moveTo>
                    <a:pt x="0" y="0"/>
                  </a:moveTo>
                  <a:lnTo>
                    <a:pt x="32" y="7"/>
                  </a:lnTo>
                  <a:lnTo>
                    <a:pt x="65" y="14"/>
                  </a:lnTo>
                  <a:lnTo>
                    <a:pt x="96" y="23"/>
                  </a:lnTo>
                  <a:lnTo>
                    <a:pt x="119" y="29"/>
                  </a:lnTo>
                  <a:lnTo>
                    <a:pt x="129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76"/>
            <p:cNvSpPr>
              <a:spLocks/>
            </p:cNvSpPr>
            <p:nvPr/>
          </p:nvSpPr>
          <p:spPr bwMode="auto">
            <a:xfrm>
              <a:off x="1142" y="290"/>
              <a:ext cx="31" cy="10"/>
            </a:xfrm>
            <a:custGeom>
              <a:avLst/>
              <a:gdLst>
                <a:gd name="T0" fmla="*/ 0 w 152"/>
                <a:gd name="T1" fmla="*/ 0 h 48"/>
                <a:gd name="T2" fmla="*/ 0 w 152"/>
                <a:gd name="T3" fmla="*/ 0 h 48"/>
                <a:gd name="T4" fmla="*/ 1 w 152"/>
                <a:gd name="T5" fmla="*/ 0 h 48"/>
                <a:gd name="T6" fmla="*/ 1 w 152"/>
                <a:gd name="T7" fmla="*/ 0 h 48"/>
                <a:gd name="T8" fmla="*/ 1 w 152"/>
                <a:gd name="T9" fmla="*/ 0 h 48"/>
                <a:gd name="T10" fmla="*/ 1 w 152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48"/>
                <a:gd name="T20" fmla="*/ 152 w 152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48">
                  <a:moveTo>
                    <a:pt x="0" y="0"/>
                  </a:moveTo>
                  <a:lnTo>
                    <a:pt x="36" y="9"/>
                  </a:lnTo>
                  <a:lnTo>
                    <a:pt x="71" y="20"/>
                  </a:lnTo>
                  <a:lnTo>
                    <a:pt x="105" y="30"/>
                  </a:lnTo>
                  <a:lnTo>
                    <a:pt x="133" y="40"/>
                  </a:lnTo>
                  <a:lnTo>
                    <a:pt x="152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77"/>
            <p:cNvSpPr>
              <a:spLocks/>
            </p:cNvSpPr>
            <p:nvPr/>
          </p:nvSpPr>
          <p:spPr bwMode="auto">
            <a:xfrm>
              <a:off x="1081" y="390"/>
              <a:ext cx="15" cy="30"/>
            </a:xfrm>
            <a:custGeom>
              <a:avLst/>
              <a:gdLst>
                <a:gd name="T0" fmla="*/ 0 w 71"/>
                <a:gd name="T1" fmla="*/ 0 h 149"/>
                <a:gd name="T2" fmla="*/ 0 w 71"/>
                <a:gd name="T3" fmla="*/ 1 h 149"/>
                <a:gd name="T4" fmla="*/ 0 w 71"/>
                <a:gd name="T5" fmla="*/ 1 h 149"/>
                <a:gd name="T6" fmla="*/ 0 w 71"/>
                <a:gd name="T7" fmla="*/ 1 h 149"/>
                <a:gd name="T8" fmla="*/ 1 w 71"/>
                <a:gd name="T9" fmla="*/ 1 h 149"/>
                <a:gd name="T10" fmla="*/ 1 w 71"/>
                <a:gd name="T11" fmla="*/ 1 h 149"/>
                <a:gd name="T12" fmla="*/ 1 w 71"/>
                <a:gd name="T13" fmla="*/ 0 h 149"/>
                <a:gd name="T14" fmla="*/ 0 w 71"/>
                <a:gd name="T15" fmla="*/ 0 h 149"/>
                <a:gd name="T16" fmla="*/ 0 w 71"/>
                <a:gd name="T17" fmla="*/ 0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49"/>
                <a:gd name="T29" fmla="*/ 71 w 71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49">
                  <a:moveTo>
                    <a:pt x="0" y="0"/>
                  </a:moveTo>
                  <a:lnTo>
                    <a:pt x="0" y="148"/>
                  </a:lnTo>
                  <a:lnTo>
                    <a:pt x="4" y="148"/>
                  </a:lnTo>
                  <a:lnTo>
                    <a:pt x="40" y="149"/>
                  </a:lnTo>
                  <a:lnTo>
                    <a:pt x="67" y="148"/>
                  </a:lnTo>
                  <a:lnTo>
                    <a:pt x="71" y="146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78"/>
            <p:cNvSpPr>
              <a:spLocks/>
            </p:cNvSpPr>
            <p:nvPr/>
          </p:nvSpPr>
          <p:spPr bwMode="auto">
            <a:xfrm>
              <a:off x="1081" y="390"/>
              <a:ext cx="15" cy="30"/>
            </a:xfrm>
            <a:custGeom>
              <a:avLst/>
              <a:gdLst>
                <a:gd name="T0" fmla="*/ 0 w 71"/>
                <a:gd name="T1" fmla="*/ 0 h 149"/>
                <a:gd name="T2" fmla="*/ 0 w 71"/>
                <a:gd name="T3" fmla="*/ 1 h 149"/>
                <a:gd name="T4" fmla="*/ 0 w 71"/>
                <a:gd name="T5" fmla="*/ 1 h 149"/>
                <a:gd name="T6" fmla="*/ 0 w 71"/>
                <a:gd name="T7" fmla="*/ 1 h 149"/>
                <a:gd name="T8" fmla="*/ 1 w 71"/>
                <a:gd name="T9" fmla="*/ 1 h 149"/>
                <a:gd name="T10" fmla="*/ 1 w 71"/>
                <a:gd name="T11" fmla="*/ 1 h 149"/>
                <a:gd name="T12" fmla="*/ 1 w 71"/>
                <a:gd name="T13" fmla="*/ 0 h 149"/>
                <a:gd name="T14" fmla="*/ 0 w 71"/>
                <a:gd name="T15" fmla="*/ 0 h 149"/>
                <a:gd name="T16" fmla="*/ 0 w 71"/>
                <a:gd name="T17" fmla="*/ 0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49"/>
                <a:gd name="T29" fmla="*/ 71 w 71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49">
                  <a:moveTo>
                    <a:pt x="0" y="0"/>
                  </a:moveTo>
                  <a:lnTo>
                    <a:pt x="0" y="148"/>
                  </a:lnTo>
                  <a:lnTo>
                    <a:pt x="4" y="148"/>
                  </a:lnTo>
                  <a:lnTo>
                    <a:pt x="40" y="149"/>
                  </a:lnTo>
                  <a:lnTo>
                    <a:pt x="67" y="148"/>
                  </a:lnTo>
                  <a:lnTo>
                    <a:pt x="71" y="146"/>
                  </a:lnTo>
                  <a:lnTo>
                    <a:pt x="7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Line 79"/>
            <p:cNvSpPr>
              <a:spLocks noChangeShapeType="1"/>
            </p:cNvSpPr>
            <p:nvPr/>
          </p:nvSpPr>
          <p:spPr bwMode="auto">
            <a:xfrm flipV="1">
              <a:off x="1085" y="3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80"/>
            <p:cNvSpPr>
              <a:spLocks noChangeShapeType="1"/>
            </p:cNvSpPr>
            <p:nvPr/>
          </p:nvSpPr>
          <p:spPr bwMode="auto">
            <a:xfrm flipV="1">
              <a:off x="1093" y="3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81"/>
            <p:cNvSpPr>
              <a:spLocks/>
            </p:cNvSpPr>
            <p:nvPr/>
          </p:nvSpPr>
          <p:spPr bwMode="auto">
            <a:xfrm>
              <a:off x="1143" y="319"/>
              <a:ext cx="39" cy="26"/>
            </a:xfrm>
            <a:custGeom>
              <a:avLst/>
              <a:gdLst>
                <a:gd name="T0" fmla="*/ 2 w 195"/>
                <a:gd name="T1" fmla="*/ 1 h 129"/>
                <a:gd name="T2" fmla="*/ 1 w 195"/>
                <a:gd name="T3" fmla="*/ 1 h 129"/>
                <a:gd name="T4" fmla="*/ 1 w 195"/>
                <a:gd name="T5" fmla="*/ 1 h 129"/>
                <a:gd name="T6" fmla="*/ 1 w 195"/>
                <a:gd name="T7" fmla="*/ 0 h 129"/>
                <a:gd name="T8" fmla="*/ 1 w 195"/>
                <a:gd name="T9" fmla="*/ 0 h 129"/>
                <a:gd name="T10" fmla="*/ 1 w 195"/>
                <a:gd name="T11" fmla="*/ 0 h 129"/>
                <a:gd name="T12" fmla="*/ 1 w 195"/>
                <a:gd name="T13" fmla="*/ 0 h 129"/>
                <a:gd name="T14" fmla="*/ 1 w 195"/>
                <a:gd name="T15" fmla="*/ 0 h 129"/>
                <a:gd name="T16" fmla="*/ 0 w 195"/>
                <a:gd name="T17" fmla="*/ 0 h 129"/>
                <a:gd name="T18" fmla="*/ 0 w 195"/>
                <a:gd name="T19" fmla="*/ 0 h 129"/>
                <a:gd name="T20" fmla="*/ 0 w 195"/>
                <a:gd name="T21" fmla="*/ 0 h 129"/>
                <a:gd name="T22" fmla="*/ 0 w 195"/>
                <a:gd name="T23" fmla="*/ 1 h 129"/>
                <a:gd name="T24" fmla="*/ 1 w 195"/>
                <a:gd name="T25" fmla="*/ 1 h 129"/>
                <a:gd name="T26" fmla="*/ 1 w 195"/>
                <a:gd name="T27" fmla="*/ 1 h 129"/>
                <a:gd name="T28" fmla="*/ 1 w 195"/>
                <a:gd name="T29" fmla="*/ 1 h 129"/>
                <a:gd name="T30" fmla="*/ 1 w 195"/>
                <a:gd name="T31" fmla="*/ 1 h 129"/>
                <a:gd name="T32" fmla="*/ 1 w 195"/>
                <a:gd name="T33" fmla="*/ 1 h 129"/>
                <a:gd name="T34" fmla="*/ 2 w 195"/>
                <a:gd name="T35" fmla="*/ 1 h 129"/>
                <a:gd name="T36" fmla="*/ 2 w 195"/>
                <a:gd name="T37" fmla="*/ 1 h 129"/>
                <a:gd name="T38" fmla="*/ 2 w 195"/>
                <a:gd name="T39" fmla="*/ 1 h 1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129"/>
                <a:gd name="T62" fmla="*/ 195 w 195"/>
                <a:gd name="T63" fmla="*/ 129 h 1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129">
                  <a:moveTo>
                    <a:pt x="195" y="76"/>
                  </a:moveTo>
                  <a:lnTo>
                    <a:pt x="186" y="74"/>
                  </a:lnTo>
                  <a:lnTo>
                    <a:pt x="175" y="68"/>
                  </a:lnTo>
                  <a:lnTo>
                    <a:pt x="163" y="61"/>
                  </a:lnTo>
                  <a:lnTo>
                    <a:pt x="149" y="56"/>
                  </a:lnTo>
                  <a:lnTo>
                    <a:pt x="124" y="46"/>
                  </a:lnTo>
                  <a:lnTo>
                    <a:pt x="99" y="37"/>
                  </a:lnTo>
                  <a:lnTo>
                    <a:pt x="64" y="24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53"/>
                  </a:lnTo>
                  <a:lnTo>
                    <a:pt x="39" y="66"/>
                  </a:lnTo>
                  <a:lnTo>
                    <a:pt x="78" y="80"/>
                  </a:lnTo>
                  <a:lnTo>
                    <a:pt x="110" y="94"/>
                  </a:lnTo>
                  <a:lnTo>
                    <a:pt x="139" y="105"/>
                  </a:lnTo>
                  <a:lnTo>
                    <a:pt x="161" y="114"/>
                  </a:lnTo>
                  <a:lnTo>
                    <a:pt x="177" y="122"/>
                  </a:lnTo>
                  <a:lnTo>
                    <a:pt x="193" y="129"/>
                  </a:lnTo>
                  <a:lnTo>
                    <a:pt x="195" y="76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82"/>
            <p:cNvSpPr>
              <a:spLocks/>
            </p:cNvSpPr>
            <p:nvPr/>
          </p:nvSpPr>
          <p:spPr bwMode="auto">
            <a:xfrm>
              <a:off x="1143" y="319"/>
              <a:ext cx="39" cy="26"/>
            </a:xfrm>
            <a:custGeom>
              <a:avLst/>
              <a:gdLst>
                <a:gd name="T0" fmla="*/ 2 w 195"/>
                <a:gd name="T1" fmla="*/ 1 h 129"/>
                <a:gd name="T2" fmla="*/ 1 w 195"/>
                <a:gd name="T3" fmla="*/ 1 h 129"/>
                <a:gd name="T4" fmla="*/ 1 w 195"/>
                <a:gd name="T5" fmla="*/ 1 h 129"/>
                <a:gd name="T6" fmla="*/ 1 w 195"/>
                <a:gd name="T7" fmla="*/ 0 h 129"/>
                <a:gd name="T8" fmla="*/ 1 w 195"/>
                <a:gd name="T9" fmla="*/ 0 h 129"/>
                <a:gd name="T10" fmla="*/ 1 w 195"/>
                <a:gd name="T11" fmla="*/ 0 h 129"/>
                <a:gd name="T12" fmla="*/ 1 w 195"/>
                <a:gd name="T13" fmla="*/ 0 h 129"/>
                <a:gd name="T14" fmla="*/ 1 w 195"/>
                <a:gd name="T15" fmla="*/ 0 h 129"/>
                <a:gd name="T16" fmla="*/ 0 w 195"/>
                <a:gd name="T17" fmla="*/ 0 h 129"/>
                <a:gd name="T18" fmla="*/ 0 w 195"/>
                <a:gd name="T19" fmla="*/ 0 h 129"/>
                <a:gd name="T20" fmla="*/ 0 w 195"/>
                <a:gd name="T21" fmla="*/ 0 h 129"/>
                <a:gd name="T22" fmla="*/ 0 w 195"/>
                <a:gd name="T23" fmla="*/ 1 h 129"/>
                <a:gd name="T24" fmla="*/ 1 w 195"/>
                <a:gd name="T25" fmla="*/ 1 h 129"/>
                <a:gd name="T26" fmla="*/ 1 w 195"/>
                <a:gd name="T27" fmla="*/ 1 h 129"/>
                <a:gd name="T28" fmla="*/ 1 w 195"/>
                <a:gd name="T29" fmla="*/ 1 h 129"/>
                <a:gd name="T30" fmla="*/ 1 w 195"/>
                <a:gd name="T31" fmla="*/ 1 h 129"/>
                <a:gd name="T32" fmla="*/ 1 w 195"/>
                <a:gd name="T33" fmla="*/ 1 h 129"/>
                <a:gd name="T34" fmla="*/ 2 w 195"/>
                <a:gd name="T35" fmla="*/ 1 h 129"/>
                <a:gd name="T36" fmla="*/ 2 w 195"/>
                <a:gd name="T37" fmla="*/ 1 h 129"/>
                <a:gd name="T38" fmla="*/ 2 w 195"/>
                <a:gd name="T39" fmla="*/ 1 h 1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129"/>
                <a:gd name="T62" fmla="*/ 195 w 195"/>
                <a:gd name="T63" fmla="*/ 129 h 1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129">
                  <a:moveTo>
                    <a:pt x="195" y="76"/>
                  </a:moveTo>
                  <a:lnTo>
                    <a:pt x="186" y="74"/>
                  </a:lnTo>
                  <a:lnTo>
                    <a:pt x="175" y="68"/>
                  </a:lnTo>
                  <a:lnTo>
                    <a:pt x="163" y="61"/>
                  </a:lnTo>
                  <a:lnTo>
                    <a:pt x="149" y="56"/>
                  </a:lnTo>
                  <a:lnTo>
                    <a:pt x="124" y="46"/>
                  </a:lnTo>
                  <a:lnTo>
                    <a:pt x="99" y="37"/>
                  </a:lnTo>
                  <a:lnTo>
                    <a:pt x="64" y="24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53"/>
                  </a:lnTo>
                  <a:lnTo>
                    <a:pt x="39" y="66"/>
                  </a:lnTo>
                  <a:lnTo>
                    <a:pt x="78" y="80"/>
                  </a:lnTo>
                  <a:lnTo>
                    <a:pt x="110" y="94"/>
                  </a:lnTo>
                  <a:lnTo>
                    <a:pt x="139" y="105"/>
                  </a:lnTo>
                  <a:lnTo>
                    <a:pt x="161" y="114"/>
                  </a:lnTo>
                  <a:lnTo>
                    <a:pt x="177" y="122"/>
                  </a:lnTo>
                  <a:lnTo>
                    <a:pt x="193" y="129"/>
                  </a:lnTo>
                  <a:lnTo>
                    <a:pt x="195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83"/>
            <p:cNvSpPr>
              <a:spLocks/>
            </p:cNvSpPr>
            <p:nvPr/>
          </p:nvSpPr>
          <p:spPr bwMode="auto">
            <a:xfrm>
              <a:off x="1143" y="321"/>
              <a:ext cx="39" cy="16"/>
            </a:xfrm>
            <a:custGeom>
              <a:avLst/>
              <a:gdLst>
                <a:gd name="T0" fmla="*/ 0 w 193"/>
                <a:gd name="T1" fmla="*/ 0 h 77"/>
                <a:gd name="T2" fmla="*/ 0 w 193"/>
                <a:gd name="T3" fmla="*/ 0 h 77"/>
                <a:gd name="T4" fmla="*/ 1 w 193"/>
                <a:gd name="T5" fmla="*/ 0 h 77"/>
                <a:gd name="T6" fmla="*/ 1 w 193"/>
                <a:gd name="T7" fmla="*/ 0 h 77"/>
                <a:gd name="T8" fmla="*/ 1 w 193"/>
                <a:gd name="T9" fmla="*/ 0 h 77"/>
                <a:gd name="T10" fmla="*/ 1 w 193"/>
                <a:gd name="T11" fmla="*/ 0 h 77"/>
                <a:gd name="T12" fmla="*/ 1 w 193"/>
                <a:gd name="T13" fmla="*/ 1 h 77"/>
                <a:gd name="T14" fmla="*/ 2 w 193"/>
                <a:gd name="T15" fmla="*/ 1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"/>
                <a:gd name="T25" fmla="*/ 0 h 77"/>
                <a:gd name="T26" fmla="*/ 193 w 193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" h="77">
                  <a:moveTo>
                    <a:pt x="0" y="0"/>
                  </a:moveTo>
                  <a:lnTo>
                    <a:pt x="37" y="15"/>
                  </a:lnTo>
                  <a:lnTo>
                    <a:pt x="75" y="28"/>
                  </a:lnTo>
                  <a:lnTo>
                    <a:pt x="103" y="39"/>
                  </a:lnTo>
                  <a:lnTo>
                    <a:pt x="132" y="50"/>
                  </a:lnTo>
                  <a:lnTo>
                    <a:pt x="154" y="60"/>
                  </a:lnTo>
                  <a:lnTo>
                    <a:pt x="179" y="69"/>
                  </a:lnTo>
                  <a:lnTo>
                    <a:pt x="193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84"/>
            <p:cNvSpPr>
              <a:spLocks/>
            </p:cNvSpPr>
            <p:nvPr/>
          </p:nvSpPr>
          <p:spPr bwMode="auto">
            <a:xfrm>
              <a:off x="1143" y="328"/>
              <a:ext cx="39" cy="15"/>
            </a:xfrm>
            <a:custGeom>
              <a:avLst/>
              <a:gdLst>
                <a:gd name="T0" fmla="*/ 0 w 192"/>
                <a:gd name="T1" fmla="*/ 0 h 76"/>
                <a:gd name="T2" fmla="*/ 0 w 192"/>
                <a:gd name="T3" fmla="*/ 0 h 76"/>
                <a:gd name="T4" fmla="*/ 0 w 192"/>
                <a:gd name="T5" fmla="*/ 0 h 76"/>
                <a:gd name="T6" fmla="*/ 1 w 192"/>
                <a:gd name="T7" fmla="*/ 0 h 76"/>
                <a:gd name="T8" fmla="*/ 1 w 192"/>
                <a:gd name="T9" fmla="*/ 0 h 76"/>
                <a:gd name="T10" fmla="*/ 1 w 192"/>
                <a:gd name="T11" fmla="*/ 0 h 76"/>
                <a:gd name="T12" fmla="*/ 1 w 192"/>
                <a:gd name="T13" fmla="*/ 1 h 76"/>
                <a:gd name="T14" fmla="*/ 2 w 192"/>
                <a:gd name="T15" fmla="*/ 1 h 76"/>
                <a:gd name="T16" fmla="*/ 2 w 192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76"/>
                <a:gd name="T29" fmla="*/ 192 w 19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76">
                  <a:moveTo>
                    <a:pt x="0" y="0"/>
                  </a:moveTo>
                  <a:lnTo>
                    <a:pt x="31" y="13"/>
                  </a:lnTo>
                  <a:lnTo>
                    <a:pt x="57" y="22"/>
                  </a:lnTo>
                  <a:lnTo>
                    <a:pt x="79" y="31"/>
                  </a:lnTo>
                  <a:lnTo>
                    <a:pt x="113" y="42"/>
                  </a:lnTo>
                  <a:lnTo>
                    <a:pt x="147" y="56"/>
                  </a:lnTo>
                  <a:lnTo>
                    <a:pt x="165" y="65"/>
                  </a:lnTo>
                  <a:lnTo>
                    <a:pt x="180" y="71"/>
                  </a:lnTo>
                  <a:lnTo>
                    <a:pt x="192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85"/>
            <p:cNvSpPr>
              <a:spLocks/>
            </p:cNvSpPr>
            <p:nvPr/>
          </p:nvSpPr>
          <p:spPr bwMode="auto">
            <a:xfrm>
              <a:off x="1139" y="355"/>
              <a:ext cx="31" cy="35"/>
            </a:xfrm>
            <a:custGeom>
              <a:avLst/>
              <a:gdLst>
                <a:gd name="T0" fmla="*/ 0 w 156"/>
                <a:gd name="T1" fmla="*/ 0 h 175"/>
                <a:gd name="T2" fmla="*/ 0 w 156"/>
                <a:gd name="T3" fmla="*/ 0 h 175"/>
                <a:gd name="T4" fmla="*/ 0 w 156"/>
                <a:gd name="T5" fmla="*/ 0 h 175"/>
                <a:gd name="T6" fmla="*/ 0 w 156"/>
                <a:gd name="T7" fmla="*/ 0 h 175"/>
                <a:gd name="T8" fmla="*/ 1 w 156"/>
                <a:gd name="T9" fmla="*/ 0 h 175"/>
                <a:gd name="T10" fmla="*/ 1 w 156"/>
                <a:gd name="T11" fmla="*/ 0 h 175"/>
                <a:gd name="T12" fmla="*/ 1 w 156"/>
                <a:gd name="T13" fmla="*/ 1 h 175"/>
                <a:gd name="T14" fmla="*/ 1 w 156"/>
                <a:gd name="T15" fmla="*/ 1 h 175"/>
                <a:gd name="T16" fmla="*/ 1 w 156"/>
                <a:gd name="T17" fmla="*/ 1 h 175"/>
                <a:gd name="T18" fmla="*/ 1 w 156"/>
                <a:gd name="T19" fmla="*/ 1 h 175"/>
                <a:gd name="T20" fmla="*/ 1 w 156"/>
                <a:gd name="T21" fmla="*/ 1 h 175"/>
                <a:gd name="T22" fmla="*/ 1 w 156"/>
                <a:gd name="T23" fmla="*/ 1 h 175"/>
                <a:gd name="T24" fmla="*/ 1 w 156"/>
                <a:gd name="T25" fmla="*/ 1 h 175"/>
                <a:gd name="T26" fmla="*/ 1 w 156"/>
                <a:gd name="T27" fmla="*/ 1 h 175"/>
                <a:gd name="T28" fmla="*/ 1 w 156"/>
                <a:gd name="T29" fmla="*/ 1 h 175"/>
                <a:gd name="T30" fmla="*/ 1 w 156"/>
                <a:gd name="T31" fmla="*/ 1 h 175"/>
                <a:gd name="T32" fmla="*/ 1 w 156"/>
                <a:gd name="T33" fmla="*/ 1 h 175"/>
                <a:gd name="T34" fmla="*/ 1 w 156"/>
                <a:gd name="T35" fmla="*/ 1 h 175"/>
                <a:gd name="T36" fmla="*/ 0 w 156"/>
                <a:gd name="T37" fmla="*/ 1 h 175"/>
                <a:gd name="T38" fmla="*/ 0 w 156"/>
                <a:gd name="T39" fmla="*/ 1 h 175"/>
                <a:gd name="T40" fmla="*/ 0 w 156"/>
                <a:gd name="T41" fmla="*/ 1 h 175"/>
                <a:gd name="T42" fmla="*/ 0 w 156"/>
                <a:gd name="T43" fmla="*/ 0 h 175"/>
                <a:gd name="T44" fmla="*/ 0 w 156"/>
                <a:gd name="T45" fmla="*/ 0 h 1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75"/>
                <a:gd name="T71" fmla="*/ 156 w 156"/>
                <a:gd name="T72" fmla="*/ 175 h 1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75">
                  <a:moveTo>
                    <a:pt x="20" y="0"/>
                  </a:moveTo>
                  <a:lnTo>
                    <a:pt x="41" y="13"/>
                  </a:lnTo>
                  <a:lnTo>
                    <a:pt x="51" y="20"/>
                  </a:lnTo>
                  <a:lnTo>
                    <a:pt x="60" y="26"/>
                  </a:lnTo>
                  <a:lnTo>
                    <a:pt x="77" y="42"/>
                  </a:lnTo>
                  <a:lnTo>
                    <a:pt x="93" y="56"/>
                  </a:lnTo>
                  <a:lnTo>
                    <a:pt x="116" y="74"/>
                  </a:lnTo>
                  <a:lnTo>
                    <a:pt x="133" y="88"/>
                  </a:lnTo>
                  <a:lnTo>
                    <a:pt x="149" y="103"/>
                  </a:lnTo>
                  <a:lnTo>
                    <a:pt x="156" y="109"/>
                  </a:lnTo>
                  <a:lnTo>
                    <a:pt x="156" y="110"/>
                  </a:lnTo>
                  <a:lnTo>
                    <a:pt x="147" y="126"/>
                  </a:lnTo>
                  <a:lnTo>
                    <a:pt x="135" y="145"/>
                  </a:lnTo>
                  <a:lnTo>
                    <a:pt x="121" y="160"/>
                  </a:lnTo>
                  <a:lnTo>
                    <a:pt x="105" y="175"/>
                  </a:lnTo>
                  <a:lnTo>
                    <a:pt x="103" y="173"/>
                  </a:lnTo>
                  <a:lnTo>
                    <a:pt x="85" y="155"/>
                  </a:lnTo>
                  <a:lnTo>
                    <a:pt x="70" y="141"/>
                  </a:lnTo>
                  <a:lnTo>
                    <a:pt x="47" y="120"/>
                  </a:lnTo>
                  <a:lnTo>
                    <a:pt x="22" y="100"/>
                  </a:lnTo>
                  <a:lnTo>
                    <a:pt x="0" y="8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86"/>
            <p:cNvSpPr>
              <a:spLocks/>
            </p:cNvSpPr>
            <p:nvPr/>
          </p:nvSpPr>
          <p:spPr bwMode="auto">
            <a:xfrm>
              <a:off x="1139" y="355"/>
              <a:ext cx="31" cy="35"/>
            </a:xfrm>
            <a:custGeom>
              <a:avLst/>
              <a:gdLst>
                <a:gd name="T0" fmla="*/ 0 w 156"/>
                <a:gd name="T1" fmla="*/ 0 h 175"/>
                <a:gd name="T2" fmla="*/ 0 w 156"/>
                <a:gd name="T3" fmla="*/ 0 h 175"/>
                <a:gd name="T4" fmla="*/ 0 w 156"/>
                <a:gd name="T5" fmla="*/ 0 h 175"/>
                <a:gd name="T6" fmla="*/ 0 w 156"/>
                <a:gd name="T7" fmla="*/ 0 h 175"/>
                <a:gd name="T8" fmla="*/ 1 w 156"/>
                <a:gd name="T9" fmla="*/ 0 h 175"/>
                <a:gd name="T10" fmla="*/ 1 w 156"/>
                <a:gd name="T11" fmla="*/ 0 h 175"/>
                <a:gd name="T12" fmla="*/ 1 w 156"/>
                <a:gd name="T13" fmla="*/ 1 h 175"/>
                <a:gd name="T14" fmla="*/ 1 w 156"/>
                <a:gd name="T15" fmla="*/ 1 h 175"/>
                <a:gd name="T16" fmla="*/ 1 w 156"/>
                <a:gd name="T17" fmla="*/ 1 h 175"/>
                <a:gd name="T18" fmla="*/ 1 w 156"/>
                <a:gd name="T19" fmla="*/ 1 h 175"/>
                <a:gd name="T20" fmla="*/ 1 w 156"/>
                <a:gd name="T21" fmla="*/ 1 h 175"/>
                <a:gd name="T22" fmla="*/ 1 w 156"/>
                <a:gd name="T23" fmla="*/ 1 h 175"/>
                <a:gd name="T24" fmla="*/ 1 w 156"/>
                <a:gd name="T25" fmla="*/ 1 h 175"/>
                <a:gd name="T26" fmla="*/ 1 w 156"/>
                <a:gd name="T27" fmla="*/ 1 h 175"/>
                <a:gd name="T28" fmla="*/ 1 w 156"/>
                <a:gd name="T29" fmla="*/ 1 h 175"/>
                <a:gd name="T30" fmla="*/ 1 w 156"/>
                <a:gd name="T31" fmla="*/ 1 h 175"/>
                <a:gd name="T32" fmla="*/ 1 w 156"/>
                <a:gd name="T33" fmla="*/ 1 h 175"/>
                <a:gd name="T34" fmla="*/ 1 w 156"/>
                <a:gd name="T35" fmla="*/ 1 h 175"/>
                <a:gd name="T36" fmla="*/ 0 w 156"/>
                <a:gd name="T37" fmla="*/ 1 h 175"/>
                <a:gd name="T38" fmla="*/ 0 w 156"/>
                <a:gd name="T39" fmla="*/ 1 h 175"/>
                <a:gd name="T40" fmla="*/ 0 w 156"/>
                <a:gd name="T41" fmla="*/ 1 h 175"/>
                <a:gd name="T42" fmla="*/ 0 w 156"/>
                <a:gd name="T43" fmla="*/ 0 h 175"/>
                <a:gd name="T44" fmla="*/ 0 w 156"/>
                <a:gd name="T45" fmla="*/ 0 h 1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75"/>
                <a:gd name="T71" fmla="*/ 156 w 156"/>
                <a:gd name="T72" fmla="*/ 175 h 1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75">
                  <a:moveTo>
                    <a:pt x="20" y="0"/>
                  </a:moveTo>
                  <a:lnTo>
                    <a:pt x="41" y="13"/>
                  </a:lnTo>
                  <a:lnTo>
                    <a:pt x="51" y="20"/>
                  </a:lnTo>
                  <a:lnTo>
                    <a:pt x="60" y="26"/>
                  </a:lnTo>
                  <a:lnTo>
                    <a:pt x="77" y="42"/>
                  </a:lnTo>
                  <a:lnTo>
                    <a:pt x="93" y="56"/>
                  </a:lnTo>
                  <a:lnTo>
                    <a:pt x="116" y="74"/>
                  </a:lnTo>
                  <a:lnTo>
                    <a:pt x="133" y="88"/>
                  </a:lnTo>
                  <a:lnTo>
                    <a:pt x="149" y="103"/>
                  </a:lnTo>
                  <a:lnTo>
                    <a:pt x="156" y="109"/>
                  </a:lnTo>
                  <a:lnTo>
                    <a:pt x="156" y="110"/>
                  </a:lnTo>
                  <a:lnTo>
                    <a:pt x="147" y="126"/>
                  </a:lnTo>
                  <a:lnTo>
                    <a:pt x="135" y="145"/>
                  </a:lnTo>
                  <a:lnTo>
                    <a:pt x="121" y="160"/>
                  </a:lnTo>
                  <a:lnTo>
                    <a:pt x="105" y="175"/>
                  </a:lnTo>
                  <a:lnTo>
                    <a:pt x="103" y="173"/>
                  </a:lnTo>
                  <a:lnTo>
                    <a:pt x="85" y="155"/>
                  </a:lnTo>
                  <a:lnTo>
                    <a:pt x="70" y="141"/>
                  </a:lnTo>
                  <a:lnTo>
                    <a:pt x="47" y="120"/>
                  </a:lnTo>
                  <a:lnTo>
                    <a:pt x="22" y="100"/>
                  </a:lnTo>
                  <a:lnTo>
                    <a:pt x="0" y="82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87"/>
            <p:cNvSpPr>
              <a:spLocks/>
            </p:cNvSpPr>
            <p:nvPr/>
          </p:nvSpPr>
          <p:spPr bwMode="auto">
            <a:xfrm>
              <a:off x="1143" y="358"/>
              <a:ext cx="26" cy="21"/>
            </a:xfrm>
            <a:custGeom>
              <a:avLst/>
              <a:gdLst>
                <a:gd name="T0" fmla="*/ 0 w 127"/>
                <a:gd name="T1" fmla="*/ 0 h 105"/>
                <a:gd name="T2" fmla="*/ 0 w 127"/>
                <a:gd name="T3" fmla="*/ 0 h 105"/>
                <a:gd name="T4" fmla="*/ 0 w 127"/>
                <a:gd name="T5" fmla="*/ 0 h 105"/>
                <a:gd name="T6" fmla="*/ 1 w 127"/>
                <a:gd name="T7" fmla="*/ 0 h 105"/>
                <a:gd name="T8" fmla="*/ 1 w 127"/>
                <a:gd name="T9" fmla="*/ 1 h 105"/>
                <a:gd name="T10" fmla="*/ 1 w 127"/>
                <a:gd name="T11" fmla="*/ 1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"/>
                <a:gd name="T19" fmla="*/ 0 h 105"/>
                <a:gd name="T20" fmla="*/ 127 w 127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" h="105">
                  <a:moveTo>
                    <a:pt x="0" y="0"/>
                  </a:moveTo>
                  <a:lnTo>
                    <a:pt x="30" y="21"/>
                  </a:lnTo>
                  <a:lnTo>
                    <a:pt x="55" y="42"/>
                  </a:lnTo>
                  <a:lnTo>
                    <a:pt x="77" y="59"/>
                  </a:lnTo>
                  <a:lnTo>
                    <a:pt x="103" y="81"/>
                  </a:lnTo>
                  <a:lnTo>
                    <a:pt x="127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88"/>
            <p:cNvSpPr>
              <a:spLocks/>
            </p:cNvSpPr>
            <p:nvPr/>
          </p:nvSpPr>
          <p:spPr bwMode="auto">
            <a:xfrm>
              <a:off x="1141" y="369"/>
              <a:ext cx="21" cy="18"/>
            </a:xfrm>
            <a:custGeom>
              <a:avLst/>
              <a:gdLst>
                <a:gd name="T0" fmla="*/ 0 w 106"/>
                <a:gd name="T1" fmla="*/ 0 h 92"/>
                <a:gd name="T2" fmla="*/ 0 w 106"/>
                <a:gd name="T3" fmla="*/ 0 h 92"/>
                <a:gd name="T4" fmla="*/ 0 w 106"/>
                <a:gd name="T5" fmla="*/ 0 h 92"/>
                <a:gd name="T6" fmla="*/ 1 w 106"/>
                <a:gd name="T7" fmla="*/ 0 h 92"/>
                <a:gd name="T8" fmla="*/ 1 w 106"/>
                <a:gd name="T9" fmla="*/ 1 h 92"/>
                <a:gd name="T10" fmla="*/ 1 w 106"/>
                <a:gd name="T11" fmla="*/ 1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92"/>
                <a:gd name="T20" fmla="*/ 106 w 10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92">
                  <a:moveTo>
                    <a:pt x="0" y="0"/>
                  </a:moveTo>
                  <a:lnTo>
                    <a:pt x="19" y="16"/>
                  </a:lnTo>
                  <a:lnTo>
                    <a:pt x="49" y="40"/>
                  </a:lnTo>
                  <a:lnTo>
                    <a:pt x="69" y="57"/>
                  </a:lnTo>
                  <a:lnTo>
                    <a:pt x="95" y="82"/>
                  </a:lnTo>
                  <a:lnTo>
                    <a:pt x="106" y="9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89"/>
            <p:cNvSpPr>
              <a:spLocks/>
            </p:cNvSpPr>
            <p:nvPr/>
          </p:nvSpPr>
          <p:spPr bwMode="auto">
            <a:xfrm>
              <a:off x="1008" y="365"/>
              <a:ext cx="37" cy="21"/>
            </a:xfrm>
            <a:custGeom>
              <a:avLst/>
              <a:gdLst>
                <a:gd name="T0" fmla="*/ 1 w 187"/>
                <a:gd name="T1" fmla="*/ 0 h 105"/>
                <a:gd name="T2" fmla="*/ 1 w 187"/>
                <a:gd name="T3" fmla="*/ 0 h 105"/>
                <a:gd name="T4" fmla="*/ 1 w 187"/>
                <a:gd name="T5" fmla="*/ 1 h 105"/>
                <a:gd name="T6" fmla="*/ 1 w 187"/>
                <a:gd name="T7" fmla="*/ 1 h 105"/>
                <a:gd name="T8" fmla="*/ 0 w 187"/>
                <a:gd name="T9" fmla="*/ 1 h 105"/>
                <a:gd name="T10" fmla="*/ 0 w 187"/>
                <a:gd name="T11" fmla="*/ 1 h 105"/>
                <a:gd name="T12" fmla="*/ 0 w 187"/>
                <a:gd name="T13" fmla="*/ 1 h 105"/>
                <a:gd name="T14" fmla="*/ 0 w 187"/>
                <a:gd name="T15" fmla="*/ 1 h 105"/>
                <a:gd name="T16" fmla="*/ 0 w 187"/>
                <a:gd name="T17" fmla="*/ 1 h 105"/>
                <a:gd name="T18" fmla="*/ 0 w 187"/>
                <a:gd name="T19" fmla="*/ 1 h 105"/>
                <a:gd name="T20" fmla="*/ 0 w 187"/>
                <a:gd name="T21" fmla="*/ 1 h 105"/>
                <a:gd name="T22" fmla="*/ 0 w 187"/>
                <a:gd name="T23" fmla="*/ 0 h 105"/>
                <a:gd name="T24" fmla="*/ 0 w 187"/>
                <a:gd name="T25" fmla="*/ 0 h 105"/>
                <a:gd name="T26" fmla="*/ 1 w 187"/>
                <a:gd name="T27" fmla="*/ 0 h 105"/>
                <a:gd name="T28" fmla="*/ 1 w 187"/>
                <a:gd name="T29" fmla="*/ 0 h 105"/>
                <a:gd name="T30" fmla="*/ 1 w 187"/>
                <a:gd name="T31" fmla="*/ 0 h 105"/>
                <a:gd name="T32" fmla="*/ 1 w 187"/>
                <a:gd name="T33" fmla="*/ 0 h 105"/>
                <a:gd name="T34" fmla="*/ 1 w 187"/>
                <a:gd name="T35" fmla="*/ 0 h 105"/>
                <a:gd name="T36" fmla="*/ 1 w 187"/>
                <a:gd name="T37" fmla="*/ 0 h 105"/>
                <a:gd name="T38" fmla="*/ 1 w 187"/>
                <a:gd name="T39" fmla="*/ 0 h 1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7"/>
                <a:gd name="T61" fmla="*/ 0 h 105"/>
                <a:gd name="T62" fmla="*/ 187 w 187"/>
                <a:gd name="T63" fmla="*/ 105 h 1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7" h="105">
                  <a:moveTo>
                    <a:pt x="187" y="41"/>
                  </a:moveTo>
                  <a:lnTo>
                    <a:pt x="151" y="54"/>
                  </a:lnTo>
                  <a:lnTo>
                    <a:pt x="107" y="68"/>
                  </a:lnTo>
                  <a:lnTo>
                    <a:pt x="67" y="87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22" y="97"/>
                  </a:lnTo>
                  <a:lnTo>
                    <a:pt x="13" y="88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34" y="50"/>
                  </a:lnTo>
                  <a:lnTo>
                    <a:pt x="53" y="41"/>
                  </a:lnTo>
                  <a:lnTo>
                    <a:pt x="73" y="30"/>
                  </a:lnTo>
                  <a:lnTo>
                    <a:pt x="95" y="22"/>
                  </a:lnTo>
                  <a:lnTo>
                    <a:pt x="116" y="15"/>
                  </a:lnTo>
                  <a:lnTo>
                    <a:pt x="144" y="6"/>
                  </a:lnTo>
                  <a:lnTo>
                    <a:pt x="161" y="0"/>
                  </a:lnTo>
                  <a:lnTo>
                    <a:pt x="187" y="4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90"/>
            <p:cNvSpPr>
              <a:spLocks/>
            </p:cNvSpPr>
            <p:nvPr/>
          </p:nvSpPr>
          <p:spPr bwMode="auto">
            <a:xfrm>
              <a:off x="1008" y="365"/>
              <a:ext cx="37" cy="21"/>
            </a:xfrm>
            <a:custGeom>
              <a:avLst/>
              <a:gdLst>
                <a:gd name="T0" fmla="*/ 1 w 187"/>
                <a:gd name="T1" fmla="*/ 0 h 105"/>
                <a:gd name="T2" fmla="*/ 1 w 187"/>
                <a:gd name="T3" fmla="*/ 0 h 105"/>
                <a:gd name="T4" fmla="*/ 1 w 187"/>
                <a:gd name="T5" fmla="*/ 1 h 105"/>
                <a:gd name="T6" fmla="*/ 1 w 187"/>
                <a:gd name="T7" fmla="*/ 1 h 105"/>
                <a:gd name="T8" fmla="*/ 0 w 187"/>
                <a:gd name="T9" fmla="*/ 1 h 105"/>
                <a:gd name="T10" fmla="*/ 0 w 187"/>
                <a:gd name="T11" fmla="*/ 1 h 105"/>
                <a:gd name="T12" fmla="*/ 0 w 187"/>
                <a:gd name="T13" fmla="*/ 1 h 105"/>
                <a:gd name="T14" fmla="*/ 0 w 187"/>
                <a:gd name="T15" fmla="*/ 1 h 105"/>
                <a:gd name="T16" fmla="*/ 0 w 187"/>
                <a:gd name="T17" fmla="*/ 1 h 105"/>
                <a:gd name="T18" fmla="*/ 0 w 187"/>
                <a:gd name="T19" fmla="*/ 1 h 105"/>
                <a:gd name="T20" fmla="*/ 0 w 187"/>
                <a:gd name="T21" fmla="*/ 1 h 105"/>
                <a:gd name="T22" fmla="*/ 0 w 187"/>
                <a:gd name="T23" fmla="*/ 0 h 105"/>
                <a:gd name="T24" fmla="*/ 0 w 187"/>
                <a:gd name="T25" fmla="*/ 0 h 105"/>
                <a:gd name="T26" fmla="*/ 1 w 187"/>
                <a:gd name="T27" fmla="*/ 0 h 105"/>
                <a:gd name="T28" fmla="*/ 1 w 187"/>
                <a:gd name="T29" fmla="*/ 0 h 105"/>
                <a:gd name="T30" fmla="*/ 1 w 187"/>
                <a:gd name="T31" fmla="*/ 0 h 105"/>
                <a:gd name="T32" fmla="*/ 1 w 187"/>
                <a:gd name="T33" fmla="*/ 0 h 105"/>
                <a:gd name="T34" fmla="*/ 1 w 187"/>
                <a:gd name="T35" fmla="*/ 0 h 105"/>
                <a:gd name="T36" fmla="*/ 1 w 187"/>
                <a:gd name="T37" fmla="*/ 0 h 105"/>
                <a:gd name="T38" fmla="*/ 1 w 187"/>
                <a:gd name="T39" fmla="*/ 0 h 1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7"/>
                <a:gd name="T61" fmla="*/ 0 h 105"/>
                <a:gd name="T62" fmla="*/ 187 w 187"/>
                <a:gd name="T63" fmla="*/ 105 h 1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7" h="105">
                  <a:moveTo>
                    <a:pt x="187" y="41"/>
                  </a:moveTo>
                  <a:lnTo>
                    <a:pt x="151" y="54"/>
                  </a:lnTo>
                  <a:lnTo>
                    <a:pt x="107" y="68"/>
                  </a:lnTo>
                  <a:lnTo>
                    <a:pt x="67" y="87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22" y="97"/>
                  </a:lnTo>
                  <a:lnTo>
                    <a:pt x="13" y="88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34" y="50"/>
                  </a:lnTo>
                  <a:lnTo>
                    <a:pt x="53" y="41"/>
                  </a:lnTo>
                  <a:lnTo>
                    <a:pt x="73" y="30"/>
                  </a:lnTo>
                  <a:lnTo>
                    <a:pt x="95" y="22"/>
                  </a:lnTo>
                  <a:lnTo>
                    <a:pt x="116" y="15"/>
                  </a:lnTo>
                  <a:lnTo>
                    <a:pt x="144" y="6"/>
                  </a:lnTo>
                  <a:lnTo>
                    <a:pt x="161" y="0"/>
                  </a:lnTo>
                  <a:lnTo>
                    <a:pt x="187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91"/>
            <p:cNvSpPr>
              <a:spLocks/>
            </p:cNvSpPr>
            <p:nvPr/>
          </p:nvSpPr>
          <p:spPr bwMode="auto">
            <a:xfrm>
              <a:off x="1009" y="367"/>
              <a:ext cx="32" cy="14"/>
            </a:xfrm>
            <a:custGeom>
              <a:avLst/>
              <a:gdLst>
                <a:gd name="T0" fmla="*/ 0 w 161"/>
                <a:gd name="T1" fmla="*/ 1 h 69"/>
                <a:gd name="T2" fmla="*/ 0 w 161"/>
                <a:gd name="T3" fmla="*/ 1 h 69"/>
                <a:gd name="T4" fmla="*/ 0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69"/>
                <a:gd name="T23" fmla="*/ 161 w 161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69">
                  <a:moveTo>
                    <a:pt x="0" y="69"/>
                  </a:moveTo>
                  <a:lnTo>
                    <a:pt x="15" y="63"/>
                  </a:lnTo>
                  <a:lnTo>
                    <a:pt x="44" y="48"/>
                  </a:lnTo>
                  <a:lnTo>
                    <a:pt x="81" y="31"/>
                  </a:lnTo>
                  <a:lnTo>
                    <a:pt x="116" y="16"/>
                  </a:lnTo>
                  <a:lnTo>
                    <a:pt x="145" y="7"/>
                  </a:lnTo>
                  <a:lnTo>
                    <a:pt x="1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92"/>
            <p:cNvSpPr>
              <a:spLocks/>
            </p:cNvSpPr>
            <p:nvPr/>
          </p:nvSpPr>
          <p:spPr bwMode="auto">
            <a:xfrm>
              <a:off x="1012" y="371"/>
              <a:ext cx="32" cy="14"/>
            </a:xfrm>
            <a:custGeom>
              <a:avLst/>
              <a:gdLst>
                <a:gd name="T0" fmla="*/ 0 w 159"/>
                <a:gd name="T1" fmla="*/ 1 h 67"/>
                <a:gd name="T2" fmla="*/ 0 w 159"/>
                <a:gd name="T3" fmla="*/ 0 h 67"/>
                <a:gd name="T4" fmla="*/ 0 w 159"/>
                <a:gd name="T5" fmla="*/ 0 h 67"/>
                <a:gd name="T6" fmla="*/ 1 w 159"/>
                <a:gd name="T7" fmla="*/ 0 h 67"/>
                <a:gd name="T8" fmla="*/ 1 w 159"/>
                <a:gd name="T9" fmla="*/ 0 h 67"/>
                <a:gd name="T10" fmla="*/ 1 w 159"/>
                <a:gd name="T11" fmla="*/ 0 h 67"/>
                <a:gd name="T12" fmla="*/ 1 w 159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67"/>
                <a:gd name="T23" fmla="*/ 159 w 159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67">
                  <a:moveTo>
                    <a:pt x="0" y="67"/>
                  </a:moveTo>
                  <a:lnTo>
                    <a:pt x="27" y="53"/>
                  </a:lnTo>
                  <a:lnTo>
                    <a:pt x="47" y="43"/>
                  </a:lnTo>
                  <a:lnTo>
                    <a:pt x="66" y="34"/>
                  </a:lnTo>
                  <a:lnTo>
                    <a:pt x="92" y="26"/>
                  </a:lnTo>
                  <a:lnTo>
                    <a:pt x="117" y="15"/>
                  </a:lnTo>
                  <a:lnTo>
                    <a:pt x="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93"/>
            <p:cNvSpPr>
              <a:spLocks/>
            </p:cNvSpPr>
            <p:nvPr/>
          </p:nvSpPr>
          <p:spPr bwMode="auto">
            <a:xfrm>
              <a:off x="994" y="317"/>
              <a:ext cx="42" cy="22"/>
            </a:xfrm>
            <a:custGeom>
              <a:avLst/>
              <a:gdLst>
                <a:gd name="T0" fmla="*/ 2 w 209"/>
                <a:gd name="T1" fmla="*/ 0 h 107"/>
                <a:gd name="T2" fmla="*/ 1 w 209"/>
                <a:gd name="T3" fmla="*/ 0 h 107"/>
                <a:gd name="T4" fmla="*/ 1 w 209"/>
                <a:gd name="T5" fmla="*/ 0 h 107"/>
                <a:gd name="T6" fmla="*/ 1 w 209"/>
                <a:gd name="T7" fmla="*/ 0 h 107"/>
                <a:gd name="T8" fmla="*/ 1 w 209"/>
                <a:gd name="T9" fmla="*/ 0 h 107"/>
                <a:gd name="T10" fmla="*/ 1 w 209"/>
                <a:gd name="T11" fmla="*/ 0 h 107"/>
                <a:gd name="T12" fmla="*/ 1 w 209"/>
                <a:gd name="T13" fmla="*/ 0 h 107"/>
                <a:gd name="T14" fmla="*/ 1 w 209"/>
                <a:gd name="T15" fmla="*/ 0 h 107"/>
                <a:gd name="T16" fmla="*/ 0 w 209"/>
                <a:gd name="T17" fmla="*/ 0 h 107"/>
                <a:gd name="T18" fmla="*/ 0 w 209"/>
                <a:gd name="T19" fmla="*/ 0 h 107"/>
                <a:gd name="T20" fmla="*/ 0 w 209"/>
                <a:gd name="T21" fmla="*/ 1 h 107"/>
                <a:gd name="T22" fmla="*/ 0 w 209"/>
                <a:gd name="T23" fmla="*/ 1 h 107"/>
                <a:gd name="T24" fmla="*/ 0 w 209"/>
                <a:gd name="T25" fmla="*/ 1 h 107"/>
                <a:gd name="T26" fmla="*/ 0 w 209"/>
                <a:gd name="T27" fmla="*/ 1 h 107"/>
                <a:gd name="T28" fmla="*/ 0 w 209"/>
                <a:gd name="T29" fmla="*/ 1 h 107"/>
                <a:gd name="T30" fmla="*/ 1 w 209"/>
                <a:gd name="T31" fmla="*/ 1 h 107"/>
                <a:gd name="T32" fmla="*/ 1 w 209"/>
                <a:gd name="T33" fmla="*/ 1 h 107"/>
                <a:gd name="T34" fmla="*/ 1 w 209"/>
                <a:gd name="T35" fmla="*/ 1 h 107"/>
                <a:gd name="T36" fmla="*/ 1 w 209"/>
                <a:gd name="T37" fmla="*/ 1 h 107"/>
                <a:gd name="T38" fmla="*/ 1 w 209"/>
                <a:gd name="T39" fmla="*/ 0 h 107"/>
                <a:gd name="T40" fmla="*/ 2 w 209"/>
                <a:gd name="T41" fmla="*/ 0 h 107"/>
                <a:gd name="T42" fmla="*/ 2 w 209"/>
                <a:gd name="T43" fmla="*/ 0 h 107"/>
                <a:gd name="T44" fmla="*/ 2 w 209"/>
                <a:gd name="T45" fmla="*/ 0 h 107"/>
                <a:gd name="T46" fmla="*/ 2 w 209"/>
                <a:gd name="T47" fmla="*/ 0 h 107"/>
                <a:gd name="T48" fmla="*/ 2 w 209"/>
                <a:gd name="T49" fmla="*/ 0 h 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9"/>
                <a:gd name="T76" fmla="*/ 0 h 107"/>
                <a:gd name="T77" fmla="*/ 209 w 209"/>
                <a:gd name="T78" fmla="*/ 107 h 1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9" h="107">
                  <a:moveTo>
                    <a:pt x="209" y="0"/>
                  </a:moveTo>
                  <a:lnTo>
                    <a:pt x="181" y="7"/>
                  </a:lnTo>
                  <a:lnTo>
                    <a:pt x="163" y="12"/>
                  </a:lnTo>
                  <a:lnTo>
                    <a:pt x="145" y="16"/>
                  </a:lnTo>
                  <a:lnTo>
                    <a:pt x="134" y="19"/>
                  </a:lnTo>
                  <a:lnTo>
                    <a:pt x="118" y="24"/>
                  </a:lnTo>
                  <a:lnTo>
                    <a:pt x="87" y="33"/>
                  </a:lnTo>
                  <a:lnTo>
                    <a:pt x="70" y="38"/>
                  </a:lnTo>
                  <a:lnTo>
                    <a:pt x="46" y="46"/>
                  </a:lnTo>
                  <a:lnTo>
                    <a:pt x="25" y="53"/>
                  </a:lnTo>
                  <a:lnTo>
                    <a:pt x="2" y="61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51" y="89"/>
                  </a:lnTo>
                  <a:lnTo>
                    <a:pt x="79" y="83"/>
                  </a:lnTo>
                  <a:lnTo>
                    <a:pt x="105" y="75"/>
                  </a:lnTo>
                  <a:lnTo>
                    <a:pt x="130" y="68"/>
                  </a:lnTo>
                  <a:lnTo>
                    <a:pt x="153" y="61"/>
                  </a:lnTo>
                  <a:lnTo>
                    <a:pt x="174" y="57"/>
                  </a:lnTo>
                  <a:lnTo>
                    <a:pt x="190" y="53"/>
                  </a:lnTo>
                  <a:lnTo>
                    <a:pt x="209" y="4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94"/>
            <p:cNvSpPr>
              <a:spLocks/>
            </p:cNvSpPr>
            <p:nvPr/>
          </p:nvSpPr>
          <p:spPr bwMode="auto">
            <a:xfrm>
              <a:off x="994" y="317"/>
              <a:ext cx="42" cy="22"/>
            </a:xfrm>
            <a:custGeom>
              <a:avLst/>
              <a:gdLst>
                <a:gd name="T0" fmla="*/ 2 w 209"/>
                <a:gd name="T1" fmla="*/ 0 h 107"/>
                <a:gd name="T2" fmla="*/ 1 w 209"/>
                <a:gd name="T3" fmla="*/ 0 h 107"/>
                <a:gd name="T4" fmla="*/ 1 w 209"/>
                <a:gd name="T5" fmla="*/ 0 h 107"/>
                <a:gd name="T6" fmla="*/ 1 w 209"/>
                <a:gd name="T7" fmla="*/ 0 h 107"/>
                <a:gd name="T8" fmla="*/ 1 w 209"/>
                <a:gd name="T9" fmla="*/ 0 h 107"/>
                <a:gd name="T10" fmla="*/ 1 w 209"/>
                <a:gd name="T11" fmla="*/ 0 h 107"/>
                <a:gd name="T12" fmla="*/ 1 w 209"/>
                <a:gd name="T13" fmla="*/ 0 h 107"/>
                <a:gd name="T14" fmla="*/ 1 w 209"/>
                <a:gd name="T15" fmla="*/ 0 h 107"/>
                <a:gd name="T16" fmla="*/ 0 w 209"/>
                <a:gd name="T17" fmla="*/ 0 h 107"/>
                <a:gd name="T18" fmla="*/ 0 w 209"/>
                <a:gd name="T19" fmla="*/ 0 h 107"/>
                <a:gd name="T20" fmla="*/ 0 w 209"/>
                <a:gd name="T21" fmla="*/ 1 h 107"/>
                <a:gd name="T22" fmla="*/ 0 w 209"/>
                <a:gd name="T23" fmla="*/ 1 h 107"/>
                <a:gd name="T24" fmla="*/ 0 w 209"/>
                <a:gd name="T25" fmla="*/ 1 h 107"/>
                <a:gd name="T26" fmla="*/ 0 w 209"/>
                <a:gd name="T27" fmla="*/ 1 h 107"/>
                <a:gd name="T28" fmla="*/ 0 w 209"/>
                <a:gd name="T29" fmla="*/ 1 h 107"/>
                <a:gd name="T30" fmla="*/ 1 w 209"/>
                <a:gd name="T31" fmla="*/ 1 h 107"/>
                <a:gd name="T32" fmla="*/ 1 w 209"/>
                <a:gd name="T33" fmla="*/ 1 h 107"/>
                <a:gd name="T34" fmla="*/ 1 w 209"/>
                <a:gd name="T35" fmla="*/ 1 h 107"/>
                <a:gd name="T36" fmla="*/ 1 w 209"/>
                <a:gd name="T37" fmla="*/ 1 h 107"/>
                <a:gd name="T38" fmla="*/ 1 w 209"/>
                <a:gd name="T39" fmla="*/ 0 h 107"/>
                <a:gd name="T40" fmla="*/ 2 w 209"/>
                <a:gd name="T41" fmla="*/ 0 h 107"/>
                <a:gd name="T42" fmla="*/ 2 w 209"/>
                <a:gd name="T43" fmla="*/ 0 h 107"/>
                <a:gd name="T44" fmla="*/ 2 w 209"/>
                <a:gd name="T45" fmla="*/ 0 h 107"/>
                <a:gd name="T46" fmla="*/ 2 w 209"/>
                <a:gd name="T47" fmla="*/ 0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9"/>
                <a:gd name="T73" fmla="*/ 0 h 107"/>
                <a:gd name="T74" fmla="*/ 209 w 209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9" h="107">
                  <a:moveTo>
                    <a:pt x="209" y="0"/>
                  </a:moveTo>
                  <a:lnTo>
                    <a:pt x="181" y="7"/>
                  </a:lnTo>
                  <a:lnTo>
                    <a:pt x="163" y="12"/>
                  </a:lnTo>
                  <a:lnTo>
                    <a:pt x="145" y="16"/>
                  </a:lnTo>
                  <a:lnTo>
                    <a:pt x="134" y="19"/>
                  </a:lnTo>
                  <a:lnTo>
                    <a:pt x="118" y="24"/>
                  </a:lnTo>
                  <a:lnTo>
                    <a:pt x="87" y="33"/>
                  </a:lnTo>
                  <a:lnTo>
                    <a:pt x="70" y="38"/>
                  </a:lnTo>
                  <a:lnTo>
                    <a:pt x="46" y="46"/>
                  </a:lnTo>
                  <a:lnTo>
                    <a:pt x="25" y="53"/>
                  </a:lnTo>
                  <a:lnTo>
                    <a:pt x="2" y="61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51" y="89"/>
                  </a:lnTo>
                  <a:lnTo>
                    <a:pt x="79" y="83"/>
                  </a:lnTo>
                  <a:lnTo>
                    <a:pt x="105" y="75"/>
                  </a:lnTo>
                  <a:lnTo>
                    <a:pt x="130" y="68"/>
                  </a:lnTo>
                  <a:lnTo>
                    <a:pt x="153" y="61"/>
                  </a:lnTo>
                  <a:lnTo>
                    <a:pt x="174" y="57"/>
                  </a:lnTo>
                  <a:lnTo>
                    <a:pt x="190" y="53"/>
                  </a:lnTo>
                  <a:lnTo>
                    <a:pt x="209" y="47"/>
                  </a:lnTo>
                  <a:lnTo>
                    <a:pt x="2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95"/>
            <p:cNvSpPr>
              <a:spLocks/>
            </p:cNvSpPr>
            <p:nvPr/>
          </p:nvSpPr>
          <p:spPr bwMode="auto">
            <a:xfrm>
              <a:off x="994" y="320"/>
              <a:ext cx="40" cy="12"/>
            </a:xfrm>
            <a:custGeom>
              <a:avLst/>
              <a:gdLst>
                <a:gd name="T0" fmla="*/ 0 w 198"/>
                <a:gd name="T1" fmla="*/ 0 h 58"/>
                <a:gd name="T2" fmla="*/ 0 w 198"/>
                <a:gd name="T3" fmla="*/ 0 h 58"/>
                <a:gd name="T4" fmla="*/ 0 w 198"/>
                <a:gd name="T5" fmla="*/ 0 h 58"/>
                <a:gd name="T6" fmla="*/ 1 w 198"/>
                <a:gd name="T7" fmla="*/ 0 h 58"/>
                <a:gd name="T8" fmla="*/ 1 w 198"/>
                <a:gd name="T9" fmla="*/ 0 h 58"/>
                <a:gd name="T10" fmla="*/ 1 w 198"/>
                <a:gd name="T11" fmla="*/ 0 h 58"/>
                <a:gd name="T12" fmla="*/ 1 w 198"/>
                <a:gd name="T13" fmla="*/ 0 h 58"/>
                <a:gd name="T14" fmla="*/ 1 w 198"/>
                <a:gd name="T15" fmla="*/ 0 h 58"/>
                <a:gd name="T16" fmla="*/ 1 w 198"/>
                <a:gd name="T17" fmla="*/ 0 h 58"/>
                <a:gd name="T18" fmla="*/ 2 w 198"/>
                <a:gd name="T19" fmla="*/ 0 h 58"/>
                <a:gd name="T20" fmla="*/ 2 w 198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58"/>
                <a:gd name="T35" fmla="*/ 198 w 198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58">
                  <a:moveTo>
                    <a:pt x="0" y="58"/>
                  </a:moveTo>
                  <a:lnTo>
                    <a:pt x="28" y="47"/>
                  </a:lnTo>
                  <a:lnTo>
                    <a:pt x="52" y="39"/>
                  </a:lnTo>
                  <a:lnTo>
                    <a:pt x="78" y="32"/>
                  </a:lnTo>
                  <a:lnTo>
                    <a:pt x="104" y="24"/>
                  </a:lnTo>
                  <a:lnTo>
                    <a:pt x="128" y="18"/>
                  </a:lnTo>
                  <a:lnTo>
                    <a:pt x="146" y="12"/>
                  </a:lnTo>
                  <a:lnTo>
                    <a:pt x="160" y="8"/>
                  </a:lnTo>
                  <a:lnTo>
                    <a:pt x="173" y="5"/>
                  </a:lnTo>
                  <a:lnTo>
                    <a:pt x="187" y="2"/>
                  </a:lnTo>
                  <a:lnTo>
                    <a:pt x="1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96"/>
            <p:cNvSpPr>
              <a:spLocks/>
            </p:cNvSpPr>
            <p:nvPr/>
          </p:nvSpPr>
          <p:spPr bwMode="auto">
            <a:xfrm>
              <a:off x="994" y="325"/>
              <a:ext cx="41" cy="12"/>
            </a:xfrm>
            <a:custGeom>
              <a:avLst/>
              <a:gdLst>
                <a:gd name="T0" fmla="*/ 0 w 202"/>
                <a:gd name="T1" fmla="*/ 1 h 57"/>
                <a:gd name="T2" fmla="*/ 0 w 202"/>
                <a:gd name="T3" fmla="*/ 0 h 57"/>
                <a:gd name="T4" fmla="*/ 1 w 202"/>
                <a:gd name="T5" fmla="*/ 0 h 57"/>
                <a:gd name="T6" fmla="*/ 1 w 202"/>
                <a:gd name="T7" fmla="*/ 0 h 57"/>
                <a:gd name="T8" fmla="*/ 1 w 202"/>
                <a:gd name="T9" fmla="*/ 0 h 57"/>
                <a:gd name="T10" fmla="*/ 1 w 202"/>
                <a:gd name="T11" fmla="*/ 0 h 57"/>
                <a:gd name="T12" fmla="*/ 2 w 202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57"/>
                <a:gd name="T23" fmla="*/ 202 w 20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57">
                  <a:moveTo>
                    <a:pt x="0" y="57"/>
                  </a:moveTo>
                  <a:lnTo>
                    <a:pt x="20" y="49"/>
                  </a:lnTo>
                  <a:lnTo>
                    <a:pt x="69" y="35"/>
                  </a:lnTo>
                  <a:lnTo>
                    <a:pt x="110" y="22"/>
                  </a:lnTo>
                  <a:lnTo>
                    <a:pt x="152" y="12"/>
                  </a:lnTo>
                  <a:lnTo>
                    <a:pt x="176" y="6"/>
                  </a:lnTo>
                  <a:lnTo>
                    <a:pt x="2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97"/>
            <p:cNvSpPr>
              <a:spLocks/>
            </p:cNvSpPr>
            <p:nvPr/>
          </p:nvSpPr>
          <p:spPr bwMode="auto">
            <a:xfrm>
              <a:off x="1014" y="282"/>
              <a:ext cx="23" cy="12"/>
            </a:xfrm>
            <a:custGeom>
              <a:avLst/>
              <a:gdLst>
                <a:gd name="T0" fmla="*/ 0 w 114"/>
                <a:gd name="T1" fmla="*/ 0 h 58"/>
                <a:gd name="T2" fmla="*/ 1 w 114"/>
                <a:gd name="T3" fmla="*/ 0 h 58"/>
                <a:gd name="T4" fmla="*/ 1 w 114"/>
                <a:gd name="T5" fmla="*/ 0 h 58"/>
                <a:gd name="T6" fmla="*/ 0 w 114"/>
                <a:gd name="T7" fmla="*/ 0 h 58"/>
                <a:gd name="T8" fmla="*/ 0 w 114"/>
                <a:gd name="T9" fmla="*/ 0 h 58"/>
                <a:gd name="T10" fmla="*/ 0 w 114"/>
                <a:gd name="T11" fmla="*/ 0 h 58"/>
                <a:gd name="T12" fmla="*/ 0 w 114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58"/>
                <a:gd name="T23" fmla="*/ 114 w 11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58">
                  <a:moveTo>
                    <a:pt x="0" y="22"/>
                  </a:moveTo>
                  <a:lnTo>
                    <a:pt x="114" y="0"/>
                  </a:lnTo>
                  <a:lnTo>
                    <a:pt x="114" y="45"/>
                  </a:lnTo>
                  <a:lnTo>
                    <a:pt x="39" y="58"/>
                  </a:lnTo>
                  <a:lnTo>
                    <a:pt x="0" y="2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98"/>
            <p:cNvSpPr>
              <a:spLocks/>
            </p:cNvSpPr>
            <p:nvPr/>
          </p:nvSpPr>
          <p:spPr bwMode="auto">
            <a:xfrm>
              <a:off x="1014" y="282"/>
              <a:ext cx="23" cy="12"/>
            </a:xfrm>
            <a:custGeom>
              <a:avLst/>
              <a:gdLst>
                <a:gd name="T0" fmla="*/ 0 w 114"/>
                <a:gd name="T1" fmla="*/ 0 h 58"/>
                <a:gd name="T2" fmla="*/ 1 w 114"/>
                <a:gd name="T3" fmla="*/ 0 h 58"/>
                <a:gd name="T4" fmla="*/ 1 w 114"/>
                <a:gd name="T5" fmla="*/ 0 h 58"/>
                <a:gd name="T6" fmla="*/ 0 w 114"/>
                <a:gd name="T7" fmla="*/ 0 h 58"/>
                <a:gd name="T8" fmla="*/ 0 w 114"/>
                <a:gd name="T9" fmla="*/ 0 h 58"/>
                <a:gd name="T10" fmla="*/ 0 w 11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58"/>
                <a:gd name="T20" fmla="*/ 114 w 11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58">
                  <a:moveTo>
                    <a:pt x="0" y="22"/>
                  </a:moveTo>
                  <a:lnTo>
                    <a:pt x="114" y="0"/>
                  </a:lnTo>
                  <a:lnTo>
                    <a:pt x="114" y="45"/>
                  </a:lnTo>
                  <a:lnTo>
                    <a:pt x="39" y="58"/>
                  </a:lnTo>
                  <a:lnTo>
                    <a:pt x="0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Line 99"/>
            <p:cNvSpPr>
              <a:spLocks noChangeShapeType="1"/>
            </p:cNvSpPr>
            <p:nvPr/>
          </p:nvSpPr>
          <p:spPr bwMode="auto">
            <a:xfrm flipV="1">
              <a:off x="1016" y="284"/>
              <a:ext cx="2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Line 100"/>
            <p:cNvSpPr>
              <a:spLocks noChangeShapeType="1"/>
            </p:cNvSpPr>
            <p:nvPr/>
          </p:nvSpPr>
          <p:spPr bwMode="auto">
            <a:xfrm flipV="1">
              <a:off x="1021" y="289"/>
              <a:ext cx="1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01"/>
            <p:cNvSpPr>
              <a:spLocks/>
            </p:cNvSpPr>
            <p:nvPr/>
          </p:nvSpPr>
          <p:spPr bwMode="auto">
            <a:xfrm>
              <a:off x="1005" y="285"/>
              <a:ext cx="30" cy="29"/>
            </a:xfrm>
            <a:custGeom>
              <a:avLst/>
              <a:gdLst>
                <a:gd name="T0" fmla="*/ 1 w 154"/>
                <a:gd name="T1" fmla="*/ 0 h 144"/>
                <a:gd name="T2" fmla="*/ 1 w 154"/>
                <a:gd name="T3" fmla="*/ 0 h 144"/>
                <a:gd name="T4" fmla="*/ 1 w 154"/>
                <a:gd name="T5" fmla="*/ 0 h 144"/>
                <a:gd name="T6" fmla="*/ 1 w 154"/>
                <a:gd name="T7" fmla="*/ 0 h 144"/>
                <a:gd name="T8" fmla="*/ 1 w 154"/>
                <a:gd name="T9" fmla="*/ 0 h 144"/>
                <a:gd name="T10" fmla="*/ 1 w 154"/>
                <a:gd name="T11" fmla="*/ 0 h 144"/>
                <a:gd name="T12" fmla="*/ 1 w 154"/>
                <a:gd name="T13" fmla="*/ 0 h 144"/>
                <a:gd name="T14" fmla="*/ 1 w 154"/>
                <a:gd name="T15" fmla="*/ 0 h 144"/>
                <a:gd name="T16" fmla="*/ 0 w 154"/>
                <a:gd name="T17" fmla="*/ 0 h 144"/>
                <a:gd name="T18" fmla="*/ 0 w 154"/>
                <a:gd name="T19" fmla="*/ 0 h 144"/>
                <a:gd name="T20" fmla="*/ 0 w 154"/>
                <a:gd name="T21" fmla="*/ 0 h 144"/>
                <a:gd name="T22" fmla="*/ 0 w 154"/>
                <a:gd name="T23" fmla="*/ 0 h 144"/>
                <a:gd name="T24" fmla="*/ 0 w 154"/>
                <a:gd name="T25" fmla="*/ 0 h 144"/>
                <a:gd name="T26" fmla="*/ 0 w 154"/>
                <a:gd name="T27" fmla="*/ 0 h 144"/>
                <a:gd name="T28" fmla="*/ 0 w 154"/>
                <a:gd name="T29" fmla="*/ 0 h 144"/>
                <a:gd name="T30" fmla="*/ 0 w 154"/>
                <a:gd name="T31" fmla="*/ 0 h 144"/>
                <a:gd name="T32" fmla="*/ 0 w 154"/>
                <a:gd name="T33" fmla="*/ 0 h 144"/>
                <a:gd name="T34" fmla="*/ 0 w 154"/>
                <a:gd name="T35" fmla="*/ 0 h 144"/>
                <a:gd name="T36" fmla="*/ 0 w 154"/>
                <a:gd name="T37" fmla="*/ 1 h 144"/>
                <a:gd name="T38" fmla="*/ 0 w 154"/>
                <a:gd name="T39" fmla="*/ 1 h 144"/>
                <a:gd name="T40" fmla="*/ 0 w 154"/>
                <a:gd name="T41" fmla="*/ 1 h 144"/>
                <a:gd name="T42" fmla="*/ 1 w 154"/>
                <a:gd name="T43" fmla="*/ 1 h 144"/>
                <a:gd name="T44" fmla="*/ 1 w 154"/>
                <a:gd name="T45" fmla="*/ 1 h 144"/>
                <a:gd name="T46" fmla="*/ 1 w 154"/>
                <a:gd name="T47" fmla="*/ 1 h 144"/>
                <a:gd name="T48" fmla="*/ 1 w 154"/>
                <a:gd name="T49" fmla="*/ 1 h 144"/>
                <a:gd name="T50" fmla="*/ 1 w 154"/>
                <a:gd name="T51" fmla="*/ 0 h 144"/>
                <a:gd name="T52" fmla="*/ 1 w 154"/>
                <a:gd name="T53" fmla="*/ 0 h 144"/>
                <a:gd name="T54" fmla="*/ 1 w 154"/>
                <a:gd name="T55" fmla="*/ 0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4"/>
                <a:gd name="T85" fmla="*/ 0 h 144"/>
                <a:gd name="T86" fmla="*/ 154 w 154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4" h="144">
                  <a:moveTo>
                    <a:pt x="153" y="53"/>
                  </a:moveTo>
                  <a:lnTo>
                    <a:pt x="146" y="50"/>
                  </a:lnTo>
                  <a:lnTo>
                    <a:pt x="130" y="40"/>
                  </a:lnTo>
                  <a:lnTo>
                    <a:pt x="111" y="30"/>
                  </a:lnTo>
                  <a:lnTo>
                    <a:pt x="93" y="22"/>
                  </a:lnTo>
                  <a:lnTo>
                    <a:pt x="82" y="16"/>
                  </a:lnTo>
                  <a:lnTo>
                    <a:pt x="77" y="12"/>
                  </a:lnTo>
                  <a:lnTo>
                    <a:pt x="68" y="8"/>
                  </a:lnTo>
                  <a:lnTo>
                    <a:pt x="58" y="5"/>
                  </a:lnTo>
                  <a:lnTo>
                    <a:pt x="49" y="0"/>
                  </a:lnTo>
                  <a:lnTo>
                    <a:pt x="42" y="5"/>
                  </a:lnTo>
                  <a:lnTo>
                    <a:pt x="31" y="14"/>
                  </a:lnTo>
                  <a:lnTo>
                    <a:pt x="21" y="27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6"/>
                  </a:lnTo>
                  <a:lnTo>
                    <a:pt x="0" y="62"/>
                  </a:lnTo>
                  <a:lnTo>
                    <a:pt x="21" y="71"/>
                  </a:lnTo>
                  <a:lnTo>
                    <a:pt x="38" y="78"/>
                  </a:lnTo>
                  <a:lnTo>
                    <a:pt x="59" y="88"/>
                  </a:lnTo>
                  <a:lnTo>
                    <a:pt x="88" y="100"/>
                  </a:lnTo>
                  <a:lnTo>
                    <a:pt x="115" y="116"/>
                  </a:lnTo>
                  <a:lnTo>
                    <a:pt x="142" y="134"/>
                  </a:lnTo>
                  <a:lnTo>
                    <a:pt x="154" y="144"/>
                  </a:lnTo>
                  <a:lnTo>
                    <a:pt x="154" y="53"/>
                  </a:lnTo>
                  <a:lnTo>
                    <a:pt x="153" y="53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02"/>
            <p:cNvSpPr>
              <a:spLocks/>
            </p:cNvSpPr>
            <p:nvPr/>
          </p:nvSpPr>
          <p:spPr bwMode="auto">
            <a:xfrm>
              <a:off x="1005" y="285"/>
              <a:ext cx="30" cy="29"/>
            </a:xfrm>
            <a:custGeom>
              <a:avLst/>
              <a:gdLst>
                <a:gd name="T0" fmla="*/ 1 w 154"/>
                <a:gd name="T1" fmla="*/ 0 h 144"/>
                <a:gd name="T2" fmla="*/ 1 w 154"/>
                <a:gd name="T3" fmla="*/ 0 h 144"/>
                <a:gd name="T4" fmla="*/ 1 w 154"/>
                <a:gd name="T5" fmla="*/ 0 h 144"/>
                <a:gd name="T6" fmla="*/ 1 w 154"/>
                <a:gd name="T7" fmla="*/ 0 h 144"/>
                <a:gd name="T8" fmla="*/ 1 w 154"/>
                <a:gd name="T9" fmla="*/ 0 h 144"/>
                <a:gd name="T10" fmla="*/ 1 w 154"/>
                <a:gd name="T11" fmla="*/ 0 h 144"/>
                <a:gd name="T12" fmla="*/ 1 w 154"/>
                <a:gd name="T13" fmla="*/ 0 h 144"/>
                <a:gd name="T14" fmla="*/ 1 w 154"/>
                <a:gd name="T15" fmla="*/ 0 h 144"/>
                <a:gd name="T16" fmla="*/ 0 w 154"/>
                <a:gd name="T17" fmla="*/ 0 h 144"/>
                <a:gd name="T18" fmla="*/ 0 w 154"/>
                <a:gd name="T19" fmla="*/ 0 h 144"/>
                <a:gd name="T20" fmla="*/ 0 w 154"/>
                <a:gd name="T21" fmla="*/ 0 h 144"/>
                <a:gd name="T22" fmla="*/ 0 w 154"/>
                <a:gd name="T23" fmla="*/ 0 h 144"/>
                <a:gd name="T24" fmla="*/ 0 w 154"/>
                <a:gd name="T25" fmla="*/ 0 h 144"/>
                <a:gd name="T26" fmla="*/ 0 w 154"/>
                <a:gd name="T27" fmla="*/ 0 h 144"/>
                <a:gd name="T28" fmla="*/ 0 w 154"/>
                <a:gd name="T29" fmla="*/ 0 h 144"/>
                <a:gd name="T30" fmla="*/ 0 w 154"/>
                <a:gd name="T31" fmla="*/ 0 h 144"/>
                <a:gd name="T32" fmla="*/ 0 w 154"/>
                <a:gd name="T33" fmla="*/ 0 h 144"/>
                <a:gd name="T34" fmla="*/ 0 w 154"/>
                <a:gd name="T35" fmla="*/ 0 h 144"/>
                <a:gd name="T36" fmla="*/ 0 w 154"/>
                <a:gd name="T37" fmla="*/ 1 h 144"/>
                <a:gd name="T38" fmla="*/ 0 w 154"/>
                <a:gd name="T39" fmla="*/ 1 h 144"/>
                <a:gd name="T40" fmla="*/ 0 w 154"/>
                <a:gd name="T41" fmla="*/ 1 h 144"/>
                <a:gd name="T42" fmla="*/ 1 w 154"/>
                <a:gd name="T43" fmla="*/ 1 h 144"/>
                <a:gd name="T44" fmla="*/ 1 w 154"/>
                <a:gd name="T45" fmla="*/ 1 h 144"/>
                <a:gd name="T46" fmla="*/ 1 w 154"/>
                <a:gd name="T47" fmla="*/ 1 h 144"/>
                <a:gd name="T48" fmla="*/ 1 w 154"/>
                <a:gd name="T49" fmla="*/ 1 h 144"/>
                <a:gd name="T50" fmla="*/ 1 w 154"/>
                <a:gd name="T51" fmla="*/ 0 h 144"/>
                <a:gd name="T52" fmla="*/ 1 w 154"/>
                <a:gd name="T53" fmla="*/ 0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4"/>
                <a:gd name="T82" fmla="*/ 0 h 144"/>
                <a:gd name="T83" fmla="*/ 154 w 154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4" h="144">
                  <a:moveTo>
                    <a:pt x="153" y="53"/>
                  </a:moveTo>
                  <a:lnTo>
                    <a:pt x="146" y="50"/>
                  </a:lnTo>
                  <a:lnTo>
                    <a:pt x="130" y="40"/>
                  </a:lnTo>
                  <a:lnTo>
                    <a:pt x="111" y="30"/>
                  </a:lnTo>
                  <a:lnTo>
                    <a:pt x="93" y="22"/>
                  </a:lnTo>
                  <a:lnTo>
                    <a:pt x="82" y="16"/>
                  </a:lnTo>
                  <a:lnTo>
                    <a:pt x="77" y="12"/>
                  </a:lnTo>
                  <a:lnTo>
                    <a:pt x="68" y="8"/>
                  </a:lnTo>
                  <a:lnTo>
                    <a:pt x="58" y="5"/>
                  </a:lnTo>
                  <a:lnTo>
                    <a:pt x="49" y="0"/>
                  </a:lnTo>
                  <a:lnTo>
                    <a:pt x="42" y="5"/>
                  </a:lnTo>
                  <a:lnTo>
                    <a:pt x="31" y="14"/>
                  </a:lnTo>
                  <a:lnTo>
                    <a:pt x="21" y="27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6"/>
                  </a:lnTo>
                  <a:lnTo>
                    <a:pt x="0" y="62"/>
                  </a:lnTo>
                  <a:lnTo>
                    <a:pt x="21" y="71"/>
                  </a:lnTo>
                  <a:lnTo>
                    <a:pt x="38" y="78"/>
                  </a:lnTo>
                  <a:lnTo>
                    <a:pt x="59" y="88"/>
                  </a:lnTo>
                  <a:lnTo>
                    <a:pt x="88" y="100"/>
                  </a:lnTo>
                  <a:lnTo>
                    <a:pt x="115" y="116"/>
                  </a:lnTo>
                  <a:lnTo>
                    <a:pt x="142" y="134"/>
                  </a:lnTo>
                  <a:lnTo>
                    <a:pt x="154" y="144"/>
                  </a:lnTo>
                  <a:lnTo>
                    <a:pt x="154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103"/>
            <p:cNvSpPr>
              <a:spLocks/>
            </p:cNvSpPr>
            <p:nvPr/>
          </p:nvSpPr>
          <p:spPr bwMode="auto">
            <a:xfrm>
              <a:off x="1013" y="286"/>
              <a:ext cx="23" cy="13"/>
            </a:xfrm>
            <a:custGeom>
              <a:avLst/>
              <a:gdLst>
                <a:gd name="T0" fmla="*/ 1 w 116"/>
                <a:gd name="T1" fmla="*/ 1 h 61"/>
                <a:gd name="T2" fmla="*/ 1 w 116"/>
                <a:gd name="T3" fmla="*/ 0 h 61"/>
                <a:gd name="T4" fmla="*/ 1 w 116"/>
                <a:gd name="T5" fmla="*/ 0 h 61"/>
                <a:gd name="T6" fmla="*/ 0 w 116"/>
                <a:gd name="T7" fmla="*/ 0 h 61"/>
                <a:gd name="T8" fmla="*/ 0 w 116"/>
                <a:gd name="T9" fmla="*/ 0 h 61"/>
                <a:gd name="T10" fmla="*/ 0 w 11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61"/>
                <a:gd name="T20" fmla="*/ 116 w 11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61">
                  <a:moveTo>
                    <a:pt x="116" y="61"/>
                  </a:moveTo>
                  <a:lnTo>
                    <a:pt x="101" y="53"/>
                  </a:lnTo>
                  <a:lnTo>
                    <a:pt x="77" y="37"/>
                  </a:lnTo>
                  <a:lnTo>
                    <a:pt x="40" y="19"/>
                  </a:lnTo>
                  <a:lnTo>
                    <a:pt x="21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104"/>
            <p:cNvSpPr>
              <a:spLocks/>
            </p:cNvSpPr>
            <p:nvPr/>
          </p:nvSpPr>
          <p:spPr bwMode="auto">
            <a:xfrm>
              <a:off x="1006" y="296"/>
              <a:ext cx="29" cy="15"/>
            </a:xfrm>
            <a:custGeom>
              <a:avLst/>
              <a:gdLst>
                <a:gd name="T0" fmla="*/ 1 w 147"/>
                <a:gd name="T1" fmla="*/ 1 h 78"/>
                <a:gd name="T2" fmla="*/ 1 w 147"/>
                <a:gd name="T3" fmla="*/ 0 h 78"/>
                <a:gd name="T4" fmla="*/ 1 w 147"/>
                <a:gd name="T5" fmla="*/ 0 h 78"/>
                <a:gd name="T6" fmla="*/ 1 w 147"/>
                <a:gd name="T7" fmla="*/ 0 h 78"/>
                <a:gd name="T8" fmla="*/ 0 w 147"/>
                <a:gd name="T9" fmla="*/ 0 h 78"/>
                <a:gd name="T10" fmla="*/ 0 w 147"/>
                <a:gd name="T11" fmla="*/ 0 h 78"/>
                <a:gd name="T12" fmla="*/ 0 w 147"/>
                <a:gd name="T13" fmla="*/ 0 h 78"/>
                <a:gd name="T14" fmla="*/ 0 w 147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78"/>
                <a:gd name="T26" fmla="*/ 147 w 147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78">
                  <a:moveTo>
                    <a:pt x="147" y="78"/>
                  </a:moveTo>
                  <a:lnTo>
                    <a:pt x="129" y="63"/>
                  </a:lnTo>
                  <a:lnTo>
                    <a:pt x="105" y="49"/>
                  </a:lnTo>
                  <a:lnTo>
                    <a:pt x="81" y="37"/>
                  </a:lnTo>
                  <a:lnTo>
                    <a:pt x="56" y="26"/>
                  </a:lnTo>
                  <a:lnTo>
                    <a:pt x="31" y="15"/>
                  </a:ln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105"/>
            <p:cNvSpPr>
              <a:spLocks/>
            </p:cNvSpPr>
            <p:nvPr/>
          </p:nvSpPr>
          <p:spPr bwMode="auto">
            <a:xfrm>
              <a:off x="1034" y="279"/>
              <a:ext cx="109" cy="121"/>
            </a:xfrm>
            <a:custGeom>
              <a:avLst/>
              <a:gdLst>
                <a:gd name="T0" fmla="*/ 0 w 545"/>
                <a:gd name="T1" fmla="*/ 0 h 604"/>
                <a:gd name="T2" fmla="*/ 4 w 545"/>
                <a:gd name="T3" fmla="*/ 0 h 604"/>
                <a:gd name="T4" fmla="*/ 4 w 545"/>
                <a:gd name="T5" fmla="*/ 3 h 604"/>
                <a:gd name="T6" fmla="*/ 4 w 545"/>
                <a:gd name="T7" fmla="*/ 4 h 604"/>
                <a:gd name="T8" fmla="*/ 4 w 545"/>
                <a:gd name="T9" fmla="*/ 4 h 604"/>
                <a:gd name="T10" fmla="*/ 4 w 545"/>
                <a:gd name="T11" fmla="*/ 4 h 604"/>
                <a:gd name="T12" fmla="*/ 4 w 545"/>
                <a:gd name="T13" fmla="*/ 4 h 604"/>
                <a:gd name="T14" fmla="*/ 3 w 545"/>
                <a:gd name="T15" fmla="*/ 5 h 604"/>
                <a:gd name="T16" fmla="*/ 3 w 545"/>
                <a:gd name="T17" fmla="*/ 5 h 604"/>
                <a:gd name="T18" fmla="*/ 2 w 545"/>
                <a:gd name="T19" fmla="*/ 5 h 604"/>
                <a:gd name="T20" fmla="*/ 2 w 545"/>
                <a:gd name="T21" fmla="*/ 5 h 604"/>
                <a:gd name="T22" fmla="*/ 2 w 545"/>
                <a:gd name="T23" fmla="*/ 5 h 604"/>
                <a:gd name="T24" fmla="*/ 2 w 545"/>
                <a:gd name="T25" fmla="*/ 5 h 604"/>
                <a:gd name="T26" fmla="*/ 2 w 545"/>
                <a:gd name="T27" fmla="*/ 5 h 604"/>
                <a:gd name="T28" fmla="*/ 1 w 545"/>
                <a:gd name="T29" fmla="*/ 5 h 604"/>
                <a:gd name="T30" fmla="*/ 1 w 545"/>
                <a:gd name="T31" fmla="*/ 4 h 604"/>
                <a:gd name="T32" fmla="*/ 1 w 545"/>
                <a:gd name="T33" fmla="*/ 4 h 604"/>
                <a:gd name="T34" fmla="*/ 0 w 545"/>
                <a:gd name="T35" fmla="*/ 4 h 604"/>
                <a:gd name="T36" fmla="*/ 0 w 545"/>
                <a:gd name="T37" fmla="*/ 4 h 604"/>
                <a:gd name="T38" fmla="*/ 0 w 545"/>
                <a:gd name="T39" fmla="*/ 3 h 604"/>
                <a:gd name="T40" fmla="*/ 0 w 545"/>
                <a:gd name="T41" fmla="*/ 0 h 604"/>
                <a:gd name="T42" fmla="*/ 0 w 545"/>
                <a:gd name="T43" fmla="*/ 0 h 604"/>
                <a:gd name="T44" fmla="*/ 0 w 545"/>
                <a:gd name="T45" fmla="*/ 0 h 6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5"/>
                <a:gd name="T70" fmla="*/ 0 h 604"/>
                <a:gd name="T71" fmla="*/ 545 w 545"/>
                <a:gd name="T72" fmla="*/ 604 h 6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5" h="604">
                  <a:moveTo>
                    <a:pt x="0" y="0"/>
                  </a:moveTo>
                  <a:lnTo>
                    <a:pt x="545" y="1"/>
                  </a:lnTo>
                  <a:lnTo>
                    <a:pt x="545" y="393"/>
                  </a:lnTo>
                  <a:lnTo>
                    <a:pt x="533" y="441"/>
                  </a:lnTo>
                  <a:lnTo>
                    <a:pt x="511" y="486"/>
                  </a:lnTo>
                  <a:lnTo>
                    <a:pt x="478" y="525"/>
                  </a:lnTo>
                  <a:lnTo>
                    <a:pt x="438" y="558"/>
                  </a:lnTo>
                  <a:lnTo>
                    <a:pt x="390" y="582"/>
                  </a:lnTo>
                  <a:lnTo>
                    <a:pt x="339" y="598"/>
                  </a:lnTo>
                  <a:lnTo>
                    <a:pt x="284" y="604"/>
                  </a:lnTo>
                  <a:lnTo>
                    <a:pt x="278" y="604"/>
                  </a:lnTo>
                  <a:lnTo>
                    <a:pt x="272" y="604"/>
                  </a:lnTo>
                  <a:lnTo>
                    <a:pt x="265" y="604"/>
                  </a:lnTo>
                  <a:lnTo>
                    <a:pt x="210" y="598"/>
                  </a:lnTo>
                  <a:lnTo>
                    <a:pt x="158" y="582"/>
                  </a:lnTo>
                  <a:lnTo>
                    <a:pt x="111" y="558"/>
                  </a:lnTo>
                  <a:lnTo>
                    <a:pt x="70" y="525"/>
                  </a:lnTo>
                  <a:lnTo>
                    <a:pt x="38" y="486"/>
                  </a:lnTo>
                  <a:lnTo>
                    <a:pt x="15" y="441"/>
                  </a:lnTo>
                  <a:lnTo>
                    <a:pt x="4" y="39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06"/>
            <p:cNvSpPr>
              <a:spLocks/>
            </p:cNvSpPr>
            <p:nvPr/>
          </p:nvSpPr>
          <p:spPr bwMode="auto">
            <a:xfrm>
              <a:off x="1034" y="279"/>
              <a:ext cx="109" cy="121"/>
            </a:xfrm>
            <a:custGeom>
              <a:avLst/>
              <a:gdLst>
                <a:gd name="T0" fmla="*/ 0 w 545"/>
                <a:gd name="T1" fmla="*/ 0 h 604"/>
                <a:gd name="T2" fmla="*/ 4 w 545"/>
                <a:gd name="T3" fmla="*/ 0 h 604"/>
                <a:gd name="T4" fmla="*/ 4 w 545"/>
                <a:gd name="T5" fmla="*/ 3 h 604"/>
                <a:gd name="T6" fmla="*/ 4 w 545"/>
                <a:gd name="T7" fmla="*/ 4 h 604"/>
                <a:gd name="T8" fmla="*/ 4 w 545"/>
                <a:gd name="T9" fmla="*/ 4 h 604"/>
                <a:gd name="T10" fmla="*/ 4 w 545"/>
                <a:gd name="T11" fmla="*/ 4 h 604"/>
                <a:gd name="T12" fmla="*/ 4 w 545"/>
                <a:gd name="T13" fmla="*/ 4 h 604"/>
                <a:gd name="T14" fmla="*/ 3 w 545"/>
                <a:gd name="T15" fmla="*/ 5 h 604"/>
                <a:gd name="T16" fmla="*/ 3 w 545"/>
                <a:gd name="T17" fmla="*/ 5 h 604"/>
                <a:gd name="T18" fmla="*/ 2 w 545"/>
                <a:gd name="T19" fmla="*/ 5 h 604"/>
                <a:gd name="T20" fmla="*/ 2 w 545"/>
                <a:gd name="T21" fmla="*/ 5 h 604"/>
                <a:gd name="T22" fmla="*/ 2 w 545"/>
                <a:gd name="T23" fmla="*/ 5 h 604"/>
                <a:gd name="T24" fmla="*/ 2 w 545"/>
                <a:gd name="T25" fmla="*/ 5 h 604"/>
                <a:gd name="T26" fmla="*/ 2 w 545"/>
                <a:gd name="T27" fmla="*/ 5 h 604"/>
                <a:gd name="T28" fmla="*/ 1 w 545"/>
                <a:gd name="T29" fmla="*/ 5 h 604"/>
                <a:gd name="T30" fmla="*/ 1 w 545"/>
                <a:gd name="T31" fmla="*/ 4 h 604"/>
                <a:gd name="T32" fmla="*/ 1 w 545"/>
                <a:gd name="T33" fmla="*/ 4 h 604"/>
                <a:gd name="T34" fmla="*/ 0 w 545"/>
                <a:gd name="T35" fmla="*/ 4 h 604"/>
                <a:gd name="T36" fmla="*/ 0 w 545"/>
                <a:gd name="T37" fmla="*/ 4 h 604"/>
                <a:gd name="T38" fmla="*/ 0 w 545"/>
                <a:gd name="T39" fmla="*/ 3 h 604"/>
                <a:gd name="T40" fmla="*/ 0 w 545"/>
                <a:gd name="T41" fmla="*/ 0 h 604"/>
                <a:gd name="T42" fmla="*/ 0 w 545"/>
                <a:gd name="T43" fmla="*/ 0 h 6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5"/>
                <a:gd name="T67" fmla="*/ 0 h 604"/>
                <a:gd name="T68" fmla="*/ 545 w 545"/>
                <a:gd name="T69" fmla="*/ 604 h 6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5" h="604">
                  <a:moveTo>
                    <a:pt x="0" y="0"/>
                  </a:moveTo>
                  <a:lnTo>
                    <a:pt x="545" y="1"/>
                  </a:lnTo>
                  <a:lnTo>
                    <a:pt x="545" y="393"/>
                  </a:lnTo>
                  <a:lnTo>
                    <a:pt x="533" y="441"/>
                  </a:lnTo>
                  <a:lnTo>
                    <a:pt x="511" y="486"/>
                  </a:lnTo>
                  <a:lnTo>
                    <a:pt x="478" y="525"/>
                  </a:lnTo>
                  <a:lnTo>
                    <a:pt x="438" y="558"/>
                  </a:lnTo>
                  <a:lnTo>
                    <a:pt x="390" y="582"/>
                  </a:lnTo>
                  <a:lnTo>
                    <a:pt x="339" y="598"/>
                  </a:lnTo>
                  <a:lnTo>
                    <a:pt x="284" y="604"/>
                  </a:lnTo>
                  <a:lnTo>
                    <a:pt x="278" y="604"/>
                  </a:lnTo>
                  <a:lnTo>
                    <a:pt x="272" y="604"/>
                  </a:lnTo>
                  <a:lnTo>
                    <a:pt x="265" y="604"/>
                  </a:lnTo>
                  <a:lnTo>
                    <a:pt x="210" y="598"/>
                  </a:lnTo>
                  <a:lnTo>
                    <a:pt x="158" y="582"/>
                  </a:lnTo>
                  <a:lnTo>
                    <a:pt x="111" y="558"/>
                  </a:lnTo>
                  <a:lnTo>
                    <a:pt x="70" y="525"/>
                  </a:lnTo>
                  <a:lnTo>
                    <a:pt x="38" y="486"/>
                  </a:lnTo>
                  <a:lnTo>
                    <a:pt x="15" y="441"/>
                  </a:lnTo>
                  <a:lnTo>
                    <a:pt x="4" y="393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107"/>
            <p:cNvSpPr>
              <a:spLocks/>
            </p:cNvSpPr>
            <p:nvPr/>
          </p:nvSpPr>
          <p:spPr bwMode="auto">
            <a:xfrm>
              <a:off x="1055" y="300"/>
              <a:ext cx="66" cy="81"/>
            </a:xfrm>
            <a:custGeom>
              <a:avLst/>
              <a:gdLst>
                <a:gd name="T0" fmla="*/ 3 w 328"/>
                <a:gd name="T1" fmla="*/ 0 h 405"/>
                <a:gd name="T2" fmla="*/ 3 w 328"/>
                <a:gd name="T3" fmla="*/ 2 h 405"/>
                <a:gd name="T4" fmla="*/ 3 w 328"/>
                <a:gd name="T5" fmla="*/ 2 h 405"/>
                <a:gd name="T6" fmla="*/ 2 w 328"/>
                <a:gd name="T7" fmla="*/ 3 h 405"/>
                <a:gd name="T8" fmla="*/ 2 w 328"/>
                <a:gd name="T9" fmla="*/ 3 h 405"/>
                <a:gd name="T10" fmla="*/ 2 w 328"/>
                <a:gd name="T11" fmla="*/ 3 h 405"/>
                <a:gd name="T12" fmla="*/ 1 w 328"/>
                <a:gd name="T13" fmla="*/ 3 h 405"/>
                <a:gd name="T14" fmla="*/ 1 w 328"/>
                <a:gd name="T15" fmla="*/ 3 h 405"/>
                <a:gd name="T16" fmla="*/ 1 w 328"/>
                <a:gd name="T17" fmla="*/ 3 h 405"/>
                <a:gd name="T18" fmla="*/ 1 w 328"/>
                <a:gd name="T19" fmla="*/ 3 h 405"/>
                <a:gd name="T20" fmla="*/ 1 w 328"/>
                <a:gd name="T21" fmla="*/ 3 h 405"/>
                <a:gd name="T22" fmla="*/ 0 w 328"/>
                <a:gd name="T23" fmla="*/ 3 h 405"/>
                <a:gd name="T24" fmla="*/ 0 w 328"/>
                <a:gd name="T25" fmla="*/ 2 h 405"/>
                <a:gd name="T26" fmla="*/ 0 w 328"/>
                <a:gd name="T27" fmla="*/ 2 h 405"/>
                <a:gd name="T28" fmla="*/ 0 w 328"/>
                <a:gd name="T29" fmla="*/ 0 h 405"/>
                <a:gd name="T30" fmla="*/ 3 w 328"/>
                <a:gd name="T31" fmla="*/ 0 h 405"/>
                <a:gd name="T32" fmla="*/ 3 w 328"/>
                <a:gd name="T33" fmla="*/ 0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8"/>
                <a:gd name="T52" fmla="*/ 0 h 405"/>
                <a:gd name="T53" fmla="*/ 328 w 328"/>
                <a:gd name="T54" fmla="*/ 405 h 4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8" h="405">
                  <a:moveTo>
                    <a:pt x="328" y="0"/>
                  </a:moveTo>
                  <a:lnTo>
                    <a:pt x="328" y="270"/>
                  </a:lnTo>
                  <a:lnTo>
                    <a:pt x="316" y="308"/>
                  </a:lnTo>
                  <a:lnTo>
                    <a:pt x="293" y="343"/>
                  </a:lnTo>
                  <a:lnTo>
                    <a:pt x="262" y="370"/>
                  </a:lnTo>
                  <a:lnTo>
                    <a:pt x="222" y="392"/>
                  </a:lnTo>
                  <a:lnTo>
                    <a:pt x="181" y="403"/>
                  </a:lnTo>
                  <a:lnTo>
                    <a:pt x="167" y="405"/>
                  </a:lnTo>
                  <a:lnTo>
                    <a:pt x="149" y="403"/>
                  </a:lnTo>
                  <a:lnTo>
                    <a:pt x="106" y="392"/>
                  </a:lnTo>
                  <a:lnTo>
                    <a:pt x="67" y="370"/>
                  </a:lnTo>
                  <a:lnTo>
                    <a:pt x="36" y="343"/>
                  </a:lnTo>
                  <a:lnTo>
                    <a:pt x="12" y="308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108"/>
            <p:cNvSpPr>
              <a:spLocks/>
            </p:cNvSpPr>
            <p:nvPr/>
          </p:nvSpPr>
          <p:spPr bwMode="auto">
            <a:xfrm>
              <a:off x="1055" y="300"/>
              <a:ext cx="66" cy="81"/>
            </a:xfrm>
            <a:custGeom>
              <a:avLst/>
              <a:gdLst>
                <a:gd name="T0" fmla="*/ 3 w 328"/>
                <a:gd name="T1" fmla="*/ 0 h 405"/>
                <a:gd name="T2" fmla="*/ 3 w 328"/>
                <a:gd name="T3" fmla="*/ 2 h 405"/>
                <a:gd name="T4" fmla="*/ 3 w 328"/>
                <a:gd name="T5" fmla="*/ 2 h 405"/>
                <a:gd name="T6" fmla="*/ 2 w 328"/>
                <a:gd name="T7" fmla="*/ 3 h 405"/>
                <a:gd name="T8" fmla="*/ 2 w 328"/>
                <a:gd name="T9" fmla="*/ 3 h 405"/>
                <a:gd name="T10" fmla="*/ 2 w 328"/>
                <a:gd name="T11" fmla="*/ 3 h 405"/>
                <a:gd name="T12" fmla="*/ 1 w 328"/>
                <a:gd name="T13" fmla="*/ 3 h 405"/>
                <a:gd name="T14" fmla="*/ 1 w 328"/>
                <a:gd name="T15" fmla="*/ 3 h 405"/>
                <a:gd name="T16" fmla="*/ 1 w 328"/>
                <a:gd name="T17" fmla="*/ 3 h 405"/>
                <a:gd name="T18" fmla="*/ 1 w 328"/>
                <a:gd name="T19" fmla="*/ 3 h 405"/>
                <a:gd name="T20" fmla="*/ 1 w 328"/>
                <a:gd name="T21" fmla="*/ 3 h 405"/>
                <a:gd name="T22" fmla="*/ 0 w 328"/>
                <a:gd name="T23" fmla="*/ 3 h 405"/>
                <a:gd name="T24" fmla="*/ 0 w 328"/>
                <a:gd name="T25" fmla="*/ 2 h 405"/>
                <a:gd name="T26" fmla="*/ 0 w 328"/>
                <a:gd name="T27" fmla="*/ 2 h 405"/>
                <a:gd name="T28" fmla="*/ 0 w 328"/>
                <a:gd name="T29" fmla="*/ 0 h 405"/>
                <a:gd name="T30" fmla="*/ 3 w 328"/>
                <a:gd name="T31" fmla="*/ 0 h 405"/>
                <a:gd name="T32" fmla="*/ 3 w 328"/>
                <a:gd name="T33" fmla="*/ 0 h 4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8"/>
                <a:gd name="T52" fmla="*/ 0 h 405"/>
                <a:gd name="T53" fmla="*/ 328 w 328"/>
                <a:gd name="T54" fmla="*/ 405 h 4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8" h="405">
                  <a:moveTo>
                    <a:pt x="328" y="0"/>
                  </a:moveTo>
                  <a:lnTo>
                    <a:pt x="328" y="270"/>
                  </a:lnTo>
                  <a:lnTo>
                    <a:pt x="316" y="308"/>
                  </a:lnTo>
                  <a:lnTo>
                    <a:pt x="293" y="343"/>
                  </a:lnTo>
                  <a:lnTo>
                    <a:pt x="262" y="370"/>
                  </a:lnTo>
                  <a:lnTo>
                    <a:pt x="222" y="392"/>
                  </a:lnTo>
                  <a:lnTo>
                    <a:pt x="181" y="403"/>
                  </a:lnTo>
                  <a:lnTo>
                    <a:pt x="167" y="405"/>
                  </a:lnTo>
                  <a:lnTo>
                    <a:pt x="149" y="403"/>
                  </a:lnTo>
                  <a:lnTo>
                    <a:pt x="106" y="392"/>
                  </a:lnTo>
                  <a:lnTo>
                    <a:pt x="67" y="370"/>
                  </a:lnTo>
                  <a:lnTo>
                    <a:pt x="36" y="343"/>
                  </a:lnTo>
                  <a:lnTo>
                    <a:pt x="12" y="308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32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109"/>
            <p:cNvSpPr>
              <a:spLocks/>
            </p:cNvSpPr>
            <p:nvPr/>
          </p:nvSpPr>
          <p:spPr bwMode="auto">
            <a:xfrm>
              <a:off x="1059" y="331"/>
              <a:ext cx="15" cy="19"/>
            </a:xfrm>
            <a:custGeom>
              <a:avLst/>
              <a:gdLst>
                <a:gd name="T0" fmla="*/ 0 w 73"/>
                <a:gd name="T1" fmla="*/ 0 h 95"/>
                <a:gd name="T2" fmla="*/ 0 w 73"/>
                <a:gd name="T3" fmla="*/ 1 h 95"/>
                <a:gd name="T4" fmla="*/ 0 w 73"/>
                <a:gd name="T5" fmla="*/ 1 h 95"/>
                <a:gd name="T6" fmla="*/ 0 w 73"/>
                <a:gd name="T7" fmla="*/ 1 h 95"/>
                <a:gd name="T8" fmla="*/ 0 w 73"/>
                <a:gd name="T9" fmla="*/ 1 h 95"/>
                <a:gd name="T10" fmla="*/ 0 w 73"/>
                <a:gd name="T11" fmla="*/ 1 h 95"/>
                <a:gd name="T12" fmla="*/ 0 w 73"/>
                <a:gd name="T13" fmla="*/ 1 h 95"/>
                <a:gd name="T14" fmla="*/ 0 w 73"/>
                <a:gd name="T15" fmla="*/ 1 h 95"/>
                <a:gd name="T16" fmla="*/ 0 w 73"/>
                <a:gd name="T17" fmla="*/ 1 h 95"/>
                <a:gd name="T18" fmla="*/ 0 w 73"/>
                <a:gd name="T19" fmla="*/ 1 h 95"/>
                <a:gd name="T20" fmla="*/ 0 w 73"/>
                <a:gd name="T21" fmla="*/ 1 h 95"/>
                <a:gd name="T22" fmla="*/ 0 w 73"/>
                <a:gd name="T23" fmla="*/ 1 h 95"/>
                <a:gd name="T24" fmla="*/ 0 w 73"/>
                <a:gd name="T25" fmla="*/ 1 h 95"/>
                <a:gd name="T26" fmla="*/ 0 w 73"/>
                <a:gd name="T27" fmla="*/ 1 h 95"/>
                <a:gd name="T28" fmla="*/ 0 w 73"/>
                <a:gd name="T29" fmla="*/ 1 h 95"/>
                <a:gd name="T30" fmla="*/ 0 w 73"/>
                <a:gd name="T31" fmla="*/ 1 h 95"/>
                <a:gd name="T32" fmla="*/ 0 w 73"/>
                <a:gd name="T33" fmla="*/ 1 h 95"/>
                <a:gd name="T34" fmla="*/ 0 w 73"/>
                <a:gd name="T35" fmla="*/ 1 h 95"/>
                <a:gd name="T36" fmla="*/ 0 w 73"/>
                <a:gd name="T37" fmla="*/ 1 h 95"/>
                <a:gd name="T38" fmla="*/ 1 w 73"/>
                <a:gd name="T39" fmla="*/ 1 h 95"/>
                <a:gd name="T40" fmla="*/ 1 w 73"/>
                <a:gd name="T41" fmla="*/ 1 h 95"/>
                <a:gd name="T42" fmla="*/ 1 w 73"/>
                <a:gd name="T43" fmla="*/ 1 h 95"/>
                <a:gd name="T44" fmla="*/ 1 w 73"/>
                <a:gd name="T45" fmla="*/ 1 h 95"/>
                <a:gd name="T46" fmla="*/ 1 w 73"/>
                <a:gd name="T47" fmla="*/ 1 h 95"/>
                <a:gd name="T48" fmla="*/ 1 w 73"/>
                <a:gd name="T49" fmla="*/ 1 h 95"/>
                <a:gd name="T50" fmla="*/ 1 w 73"/>
                <a:gd name="T51" fmla="*/ 1 h 95"/>
                <a:gd name="T52" fmla="*/ 1 w 73"/>
                <a:gd name="T53" fmla="*/ 0 h 95"/>
                <a:gd name="T54" fmla="*/ 0 w 73"/>
                <a:gd name="T55" fmla="*/ 0 h 95"/>
                <a:gd name="T56" fmla="*/ 0 w 73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95"/>
                <a:gd name="T89" fmla="*/ 73 w 73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95">
                  <a:moveTo>
                    <a:pt x="0" y="0"/>
                  </a:move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0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0" y="95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8" y="92"/>
                  </a:lnTo>
                  <a:lnTo>
                    <a:pt x="53" y="90"/>
                  </a:lnTo>
                  <a:lnTo>
                    <a:pt x="62" y="86"/>
                  </a:lnTo>
                  <a:lnTo>
                    <a:pt x="64" y="82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110"/>
            <p:cNvSpPr>
              <a:spLocks/>
            </p:cNvSpPr>
            <p:nvPr/>
          </p:nvSpPr>
          <p:spPr bwMode="auto">
            <a:xfrm>
              <a:off x="1059" y="331"/>
              <a:ext cx="15" cy="19"/>
            </a:xfrm>
            <a:custGeom>
              <a:avLst/>
              <a:gdLst>
                <a:gd name="T0" fmla="*/ 0 w 73"/>
                <a:gd name="T1" fmla="*/ 0 h 95"/>
                <a:gd name="T2" fmla="*/ 0 w 73"/>
                <a:gd name="T3" fmla="*/ 1 h 95"/>
                <a:gd name="T4" fmla="*/ 0 w 73"/>
                <a:gd name="T5" fmla="*/ 1 h 95"/>
                <a:gd name="T6" fmla="*/ 0 w 73"/>
                <a:gd name="T7" fmla="*/ 1 h 95"/>
                <a:gd name="T8" fmla="*/ 0 w 73"/>
                <a:gd name="T9" fmla="*/ 1 h 95"/>
                <a:gd name="T10" fmla="*/ 0 w 73"/>
                <a:gd name="T11" fmla="*/ 1 h 95"/>
                <a:gd name="T12" fmla="*/ 0 w 73"/>
                <a:gd name="T13" fmla="*/ 1 h 95"/>
                <a:gd name="T14" fmla="*/ 0 w 73"/>
                <a:gd name="T15" fmla="*/ 1 h 95"/>
                <a:gd name="T16" fmla="*/ 0 w 73"/>
                <a:gd name="T17" fmla="*/ 1 h 95"/>
                <a:gd name="T18" fmla="*/ 0 w 73"/>
                <a:gd name="T19" fmla="*/ 1 h 95"/>
                <a:gd name="T20" fmla="*/ 0 w 73"/>
                <a:gd name="T21" fmla="*/ 1 h 95"/>
                <a:gd name="T22" fmla="*/ 0 w 73"/>
                <a:gd name="T23" fmla="*/ 1 h 95"/>
                <a:gd name="T24" fmla="*/ 0 w 73"/>
                <a:gd name="T25" fmla="*/ 1 h 95"/>
                <a:gd name="T26" fmla="*/ 0 w 73"/>
                <a:gd name="T27" fmla="*/ 1 h 95"/>
                <a:gd name="T28" fmla="*/ 0 w 73"/>
                <a:gd name="T29" fmla="*/ 1 h 95"/>
                <a:gd name="T30" fmla="*/ 0 w 73"/>
                <a:gd name="T31" fmla="*/ 1 h 95"/>
                <a:gd name="T32" fmla="*/ 0 w 73"/>
                <a:gd name="T33" fmla="*/ 1 h 95"/>
                <a:gd name="T34" fmla="*/ 0 w 73"/>
                <a:gd name="T35" fmla="*/ 1 h 95"/>
                <a:gd name="T36" fmla="*/ 0 w 73"/>
                <a:gd name="T37" fmla="*/ 1 h 95"/>
                <a:gd name="T38" fmla="*/ 1 w 73"/>
                <a:gd name="T39" fmla="*/ 1 h 95"/>
                <a:gd name="T40" fmla="*/ 1 w 73"/>
                <a:gd name="T41" fmla="*/ 1 h 95"/>
                <a:gd name="T42" fmla="*/ 1 w 73"/>
                <a:gd name="T43" fmla="*/ 1 h 95"/>
                <a:gd name="T44" fmla="*/ 1 w 73"/>
                <a:gd name="T45" fmla="*/ 1 h 95"/>
                <a:gd name="T46" fmla="*/ 1 w 73"/>
                <a:gd name="T47" fmla="*/ 1 h 95"/>
                <a:gd name="T48" fmla="*/ 1 w 73"/>
                <a:gd name="T49" fmla="*/ 1 h 95"/>
                <a:gd name="T50" fmla="*/ 1 w 73"/>
                <a:gd name="T51" fmla="*/ 1 h 95"/>
                <a:gd name="T52" fmla="*/ 1 w 73"/>
                <a:gd name="T53" fmla="*/ 0 h 95"/>
                <a:gd name="T54" fmla="*/ 0 w 73"/>
                <a:gd name="T55" fmla="*/ 0 h 95"/>
                <a:gd name="T56" fmla="*/ 0 w 73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95"/>
                <a:gd name="T89" fmla="*/ 73 w 73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95">
                  <a:moveTo>
                    <a:pt x="0" y="0"/>
                  </a:move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0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0" y="95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8" y="92"/>
                  </a:lnTo>
                  <a:lnTo>
                    <a:pt x="53" y="90"/>
                  </a:lnTo>
                  <a:lnTo>
                    <a:pt x="62" y="86"/>
                  </a:lnTo>
                  <a:lnTo>
                    <a:pt x="64" y="82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111"/>
            <p:cNvSpPr>
              <a:spLocks/>
            </p:cNvSpPr>
            <p:nvPr/>
          </p:nvSpPr>
          <p:spPr bwMode="auto">
            <a:xfrm>
              <a:off x="1081" y="354"/>
              <a:ext cx="15" cy="18"/>
            </a:xfrm>
            <a:custGeom>
              <a:avLst/>
              <a:gdLst>
                <a:gd name="T0" fmla="*/ 0 w 72"/>
                <a:gd name="T1" fmla="*/ 0 h 94"/>
                <a:gd name="T2" fmla="*/ 0 w 72"/>
                <a:gd name="T3" fmla="*/ 0 h 94"/>
                <a:gd name="T4" fmla="*/ 0 w 72"/>
                <a:gd name="T5" fmla="*/ 0 h 94"/>
                <a:gd name="T6" fmla="*/ 0 w 72"/>
                <a:gd name="T7" fmla="*/ 1 h 94"/>
                <a:gd name="T8" fmla="*/ 0 w 72"/>
                <a:gd name="T9" fmla="*/ 1 h 94"/>
                <a:gd name="T10" fmla="*/ 0 w 72"/>
                <a:gd name="T11" fmla="*/ 1 h 94"/>
                <a:gd name="T12" fmla="*/ 0 w 72"/>
                <a:gd name="T13" fmla="*/ 1 h 94"/>
                <a:gd name="T14" fmla="*/ 0 w 72"/>
                <a:gd name="T15" fmla="*/ 1 h 94"/>
                <a:gd name="T16" fmla="*/ 0 w 72"/>
                <a:gd name="T17" fmla="*/ 1 h 94"/>
                <a:gd name="T18" fmla="*/ 0 w 72"/>
                <a:gd name="T19" fmla="*/ 1 h 94"/>
                <a:gd name="T20" fmla="*/ 0 w 72"/>
                <a:gd name="T21" fmla="*/ 1 h 94"/>
                <a:gd name="T22" fmla="*/ 0 w 72"/>
                <a:gd name="T23" fmla="*/ 1 h 94"/>
                <a:gd name="T24" fmla="*/ 0 w 72"/>
                <a:gd name="T25" fmla="*/ 1 h 94"/>
                <a:gd name="T26" fmla="*/ 0 w 72"/>
                <a:gd name="T27" fmla="*/ 1 h 94"/>
                <a:gd name="T28" fmla="*/ 0 w 72"/>
                <a:gd name="T29" fmla="*/ 1 h 94"/>
                <a:gd name="T30" fmla="*/ 0 w 72"/>
                <a:gd name="T31" fmla="*/ 1 h 94"/>
                <a:gd name="T32" fmla="*/ 0 w 72"/>
                <a:gd name="T33" fmla="*/ 1 h 94"/>
                <a:gd name="T34" fmla="*/ 0 w 72"/>
                <a:gd name="T35" fmla="*/ 1 h 94"/>
                <a:gd name="T36" fmla="*/ 0 w 72"/>
                <a:gd name="T37" fmla="*/ 1 h 94"/>
                <a:gd name="T38" fmla="*/ 1 w 72"/>
                <a:gd name="T39" fmla="*/ 1 h 94"/>
                <a:gd name="T40" fmla="*/ 1 w 72"/>
                <a:gd name="T41" fmla="*/ 1 h 94"/>
                <a:gd name="T42" fmla="*/ 1 w 72"/>
                <a:gd name="T43" fmla="*/ 1 h 94"/>
                <a:gd name="T44" fmla="*/ 1 w 72"/>
                <a:gd name="T45" fmla="*/ 1 h 94"/>
                <a:gd name="T46" fmla="*/ 1 w 72"/>
                <a:gd name="T47" fmla="*/ 1 h 94"/>
                <a:gd name="T48" fmla="*/ 1 w 72"/>
                <a:gd name="T49" fmla="*/ 0 h 94"/>
                <a:gd name="T50" fmla="*/ 1 w 72"/>
                <a:gd name="T51" fmla="*/ 0 h 94"/>
                <a:gd name="T52" fmla="*/ 1 w 72"/>
                <a:gd name="T53" fmla="*/ 0 h 94"/>
                <a:gd name="T54" fmla="*/ 0 w 72"/>
                <a:gd name="T55" fmla="*/ 0 h 94"/>
                <a:gd name="T56" fmla="*/ 0 w 72"/>
                <a:gd name="T57" fmla="*/ 0 h 94"/>
                <a:gd name="T58" fmla="*/ 0 w 72"/>
                <a:gd name="T59" fmla="*/ 0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94"/>
                <a:gd name="T92" fmla="*/ 72 w 72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7" y="83"/>
                  </a:lnTo>
                  <a:lnTo>
                    <a:pt x="9" y="85"/>
                  </a:lnTo>
                  <a:lnTo>
                    <a:pt x="16" y="88"/>
                  </a:lnTo>
                  <a:lnTo>
                    <a:pt x="22" y="91"/>
                  </a:lnTo>
                  <a:lnTo>
                    <a:pt x="26" y="93"/>
                  </a:lnTo>
                  <a:lnTo>
                    <a:pt x="30" y="93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41" y="93"/>
                  </a:lnTo>
                  <a:lnTo>
                    <a:pt x="45" y="93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112"/>
            <p:cNvSpPr>
              <a:spLocks/>
            </p:cNvSpPr>
            <p:nvPr/>
          </p:nvSpPr>
          <p:spPr bwMode="auto">
            <a:xfrm>
              <a:off x="1081" y="354"/>
              <a:ext cx="15" cy="18"/>
            </a:xfrm>
            <a:custGeom>
              <a:avLst/>
              <a:gdLst>
                <a:gd name="T0" fmla="*/ 0 w 72"/>
                <a:gd name="T1" fmla="*/ 0 h 94"/>
                <a:gd name="T2" fmla="*/ 0 w 72"/>
                <a:gd name="T3" fmla="*/ 0 h 94"/>
                <a:gd name="T4" fmla="*/ 0 w 72"/>
                <a:gd name="T5" fmla="*/ 0 h 94"/>
                <a:gd name="T6" fmla="*/ 0 w 72"/>
                <a:gd name="T7" fmla="*/ 1 h 94"/>
                <a:gd name="T8" fmla="*/ 0 w 72"/>
                <a:gd name="T9" fmla="*/ 1 h 94"/>
                <a:gd name="T10" fmla="*/ 0 w 72"/>
                <a:gd name="T11" fmla="*/ 1 h 94"/>
                <a:gd name="T12" fmla="*/ 0 w 72"/>
                <a:gd name="T13" fmla="*/ 1 h 94"/>
                <a:gd name="T14" fmla="*/ 0 w 72"/>
                <a:gd name="T15" fmla="*/ 1 h 94"/>
                <a:gd name="T16" fmla="*/ 0 w 72"/>
                <a:gd name="T17" fmla="*/ 1 h 94"/>
                <a:gd name="T18" fmla="*/ 0 w 72"/>
                <a:gd name="T19" fmla="*/ 1 h 94"/>
                <a:gd name="T20" fmla="*/ 0 w 72"/>
                <a:gd name="T21" fmla="*/ 1 h 94"/>
                <a:gd name="T22" fmla="*/ 0 w 72"/>
                <a:gd name="T23" fmla="*/ 1 h 94"/>
                <a:gd name="T24" fmla="*/ 0 w 72"/>
                <a:gd name="T25" fmla="*/ 1 h 94"/>
                <a:gd name="T26" fmla="*/ 0 w 72"/>
                <a:gd name="T27" fmla="*/ 1 h 94"/>
                <a:gd name="T28" fmla="*/ 0 w 72"/>
                <a:gd name="T29" fmla="*/ 1 h 94"/>
                <a:gd name="T30" fmla="*/ 0 w 72"/>
                <a:gd name="T31" fmla="*/ 1 h 94"/>
                <a:gd name="T32" fmla="*/ 0 w 72"/>
                <a:gd name="T33" fmla="*/ 1 h 94"/>
                <a:gd name="T34" fmla="*/ 0 w 72"/>
                <a:gd name="T35" fmla="*/ 1 h 94"/>
                <a:gd name="T36" fmla="*/ 0 w 72"/>
                <a:gd name="T37" fmla="*/ 1 h 94"/>
                <a:gd name="T38" fmla="*/ 1 w 72"/>
                <a:gd name="T39" fmla="*/ 1 h 94"/>
                <a:gd name="T40" fmla="*/ 1 w 72"/>
                <a:gd name="T41" fmla="*/ 1 h 94"/>
                <a:gd name="T42" fmla="*/ 1 w 72"/>
                <a:gd name="T43" fmla="*/ 1 h 94"/>
                <a:gd name="T44" fmla="*/ 1 w 72"/>
                <a:gd name="T45" fmla="*/ 1 h 94"/>
                <a:gd name="T46" fmla="*/ 1 w 72"/>
                <a:gd name="T47" fmla="*/ 1 h 94"/>
                <a:gd name="T48" fmla="*/ 1 w 72"/>
                <a:gd name="T49" fmla="*/ 0 h 94"/>
                <a:gd name="T50" fmla="*/ 1 w 72"/>
                <a:gd name="T51" fmla="*/ 0 h 94"/>
                <a:gd name="T52" fmla="*/ 1 w 72"/>
                <a:gd name="T53" fmla="*/ 0 h 94"/>
                <a:gd name="T54" fmla="*/ 0 w 72"/>
                <a:gd name="T55" fmla="*/ 0 h 94"/>
                <a:gd name="T56" fmla="*/ 0 w 72"/>
                <a:gd name="T57" fmla="*/ 0 h 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"/>
                <a:gd name="T88" fmla="*/ 0 h 94"/>
                <a:gd name="T89" fmla="*/ 72 w 72"/>
                <a:gd name="T90" fmla="*/ 94 h 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7" y="83"/>
                  </a:lnTo>
                  <a:lnTo>
                    <a:pt x="9" y="85"/>
                  </a:lnTo>
                  <a:lnTo>
                    <a:pt x="16" y="88"/>
                  </a:lnTo>
                  <a:lnTo>
                    <a:pt x="22" y="91"/>
                  </a:lnTo>
                  <a:lnTo>
                    <a:pt x="26" y="93"/>
                  </a:lnTo>
                  <a:lnTo>
                    <a:pt x="30" y="93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41" y="93"/>
                  </a:lnTo>
                  <a:lnTo>
                    <a:pt x="45" y="93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113"/>
            <p:cNvSpPr>
              <a:spLocks/>
            </p:cNvSpPr>
            <p:nvPr/>
          </p:nvSpPr>
          <p:spPr bwMode="auto">
            <a:xfrm>
              <a:off x="1081" y="331"/>
              <a:ext cx="15" cy="18"/>
            </a:xfrm>
            <a:custGeom>
              <a:avLst/>
              <a:gdLst>
                <a:gd name="T0" fmla="*/ 0 w 72"/>
                <a:gd name="T1" fmla="*/ 0 h 94"/>
                <a:gd name="T2" fmla="*/ 0 w 72"/>
                <a:gd name="T3" fmla="*/ 0 h 94"/>
                <a:gd name="T4" fmla="*/ 0 w 72"/>
                <a:gd name="T5" fmla="*/ 0 h 94"/>
                <a:gd name="T6" fmla="*/ 0 w 72"/>
                <a:gd name="T7" fmla="*/ 1 h 94"/>
                <a:gd name="T8" fmla="*/ 0 w 72"/>
                <a:gd name="T9" fmla="*/ 1 h 94"/>
                <a:gd name="T10" fmla="*/ 0 w 72"/>
                <a:gd name="T11" fmla="*/ 1 h 94"/>
                <a:gd name="T12" fmla="*/ 0 w 72"/>
                <a:gd name="T13" fmla="*/ 1 h 94"/>
                <a:gd name="T14" fmla="*/ 0 w 72"/>
                <a:gd name="T15" fmla="*/ 1 h 94"/>
                <a:gd name="T16" fmla="*/ 0 w 72"/>
                <a:gd name="T17" fmla="*/ 1 h 94"/>
                <a:gd name="T18" fmla="*/ 0 w 72"/>
                <a:gd name="T19" fmla="*/ 1 h 94"/>
                <a:gd name="T20" fmla="*/ 0 w 72"/>
                <a:gd name="T21" fmla="*/ 1 h 94"/>
                <a:gd name="T22" fmla="*/ 0 w 72"/>
                <a:gd name="T23" fmla="*/ 1 h 94"/>
                <a:gd name="T24" fmla="*/ 0 w 72"/>
                <a:gd name="T25" fmla="*/ 1 h 94"/>
                <a:gd name="T26" fmla="*/ 0 w 72"/>
                <a:gd name="T27" fmla="*/ 1 h 94"/>
                <a:gd name="T28" fmla="*/ 0 w 72"/>
                <a:gd name="T29" fmla="*/ 1 h 94"/>
                <a:gd name="T30" fmla="*/ 0 w 72"/>
                <a:gd name="T31" fmla="*/ 1 h 94"/>
                <a:gd name="T32" fmla="*/ 0 w 72"/>
                <a:gd name="T33" fmla="*/ 1 h 94"/>
                <a:gd name="T34" fmla="*/ 0 w 72"/>
                <a:gd name="T35" fmla="*/ 1 h 94"/>
                <a:gd name="T36" fmla="*/ 0 w 72"/>
                <a:gd name="T37" fmla="*/ 1 h 94"/>
                <a:gd name="T38" fmla="*/ 1 w 72"/>
                <a:gd name="T39" fmla="*/ 1 h 94"/>
                <a:gd name="T40" fmla="*/ 1 w 72"/>
                <a:gd name="T41" fmla="*/ 1 h 94"/>
                <a:gd name="T42" fmla="*/ 1 w 72"/>
                <a:gd name="T43" fmla="*/ 1 h 94"/>
                <a:gd name="T44" fmla="*/ 1 w 72"/>
                <a:gd name="T45" fmla="*/ 1 h 94"/>
                <a:gd name="T46" fmla="*/ 1 w 72"/>
                <a:gd name="T47" fmla="*/ 1 h 94"/>
                <a:gd name="T48" fmla="*/ 1 w 72"/>
                <a:gd name="T49" fmla="*/ 0 h 94"/>
                <a:gd name="T50" fmla="*/ 1 w 72"/>
                <a:gd name="T51" fmla="*/ 0 h 94"/>
                <a:gd name="T52" fmla="*/ 1 w 72"/>
                <a:gd name="T53" fmla="*/ 0 h 94"/>
                <a:gd name="T54" fmla="*/ 0 w 72"/>
                <a:gd name="T55" fmla="*/ 0 h 94"/>
                <a:gd name="T56" fmla="*/ 0 w 72"/>
                <a:gd name="T57" fmla="*/ 0 h 94"/>
                <a:gd name="T58" fmla="*/ 0 w 72"/>
                <a:gd name="T59" fmla="*/ 0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94"/>
                <a:gd name="T92" fmla="*/ 72 w 72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9"/>
                  </a:lnTo>
                  <a:lnTo>
                    <a:pt x="7" y="82"/>
                  </a:lnTo>
                  <a:lnTo>
                    <a:pt x="9" y="86"/>
                  </a:lnTo>
                  <a:lnTo>
                    <a:pt x="16" y="90"/>
                  </a:lnTo>
                  <a:lnTo>
                    <a:pt x="22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41" y="94"/>
                  </a:lnTo>
                  <a:lnTo>
                    <a:pt x="45" y="92"/>
                  </a:lnTo>
                  <a:lnTo>
                    <a:pt x="50" y="91"/>
                  </a:lnTo>
                  <a:lnTo>
                    <a:pt x="53" y="90"/>
                  </a:lnTo>
                  <a:lnTo>
                    <a:pt x="61" y="86"/>
                  </a:lnTo>
                  <a:lnTo>
                    <a:pt x="64" y="82"/>
                  </a:lnTo>
                  <a:lnTo>
                    <a:pt x="67" y="79"/>
                  </a:lnTo>
                  <a:lnTo>
                    <a:pt x="69" y="75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114"/>
            <p:cNvSpPr>
              <a:spLocks/>
            </p:cNvSpPr>
            <p:nvPr/>
          </p:nvSpPr>
          <p:spPr bwMode="auto">
            <a:xfrm>
              <a:off x="1081" y="331"/>
              <a:ext cx="15" cy="18"/>
            </a:xfrm>
            <a:custGeom>
              <a:avLst/>
              <a:gdLst>
                <a:gd name="T0" fmla="*/ 0 w 72"/>
                <a:gd name="T1" fmla="*/ 0 h 94"/>
                <a:gd name="T2" fmla="*/ 0 w 72"/>
                <a:gd name="T3" fmla="*/ 0 h 94"/>
                <a:gd name="T4" fmla="*/ 0 w 72"/>
                <a:gd name="T5" fmla="*/ 0 h 94"/>
                <a:gd name="T6" fmla="*/ 0 w 72"/>
                <a:gd name="T7" fmla="*/ 1 h 94"/>
                <a:gd name="T8" fmla="*/ 0 w 72"/>
                <a:gd name="T9" fmla="*/ 1 h 94"/>
                <a:gd name="T10" fmla="*/ 0 w 72"/>
                <a:gd name="T11" fmla="*/ 1 h 94"/>
                <a:gd name="T12" fmla="*/ 0 w 72"/>
                <a:gd name="T13" fmla="*/ 1 h 94"/>
                <a:gd name="T14" fmla="*/ 0 w 72"/>
                <a:gd name="T15" fmla="*/ 1 h 94"/>
                <a:gd name="T16" fmla="*/ 0 w 72"/>
                <a:gd name="T17" fmla="*/ 1 h 94"/>
                <a:gd name="T18" fmla="*/ 0 w 72"/>
                <a:gd name="T19" fmla="*/ 1 h 94"/>
                <a:gd name="T20" fmla="*/ 0 w 72"/>
                <a:gd name="T21" fmla="*/ 1 h 94"/>
                <a:gd name="T22" fmla="*/ 0 w 72"/>
                <a:gd name="T23" fmla="*/ 1 h 94"/>
                <a:gd name="T24" fmla="*/ 0 w 72"/>
                <a:gd name="T25" fmla="*/ 1 h 94"/>
                <a:gd name="T26" fmla="*/ 0 w 72"/>
                <a:gd name="T27" fmla="*/ 1 h 94"/>
                <a:gd name="T28" fmla="*/ 0 w 72"/>
                <a:gd name="T29" fmla="*/ 1 h 94"/>
                <a:gd name="T30" fmla="*/ 0 w 72"/>
                <a:gd name="T31" fmla="*/ 1 h 94"/>
                <a:gd name="T32" fmla="*/ 0 w 72"/>
                <a:gd name="T33" fmla="*/ 1 h 94"/>
                <a:gd name="T34" fmla="*/ 0 w 72"/>
                <a:gd name="T35" fmla="*/ 1 h 94"/>
                <a:gd name="T36" fmla="*/ 0 w 72"/>
                <a:gd name="T37" fmla="*/ 1 h 94"/>
                <a:gd name="T38" fmla="*/ 1 w 72"/>
                <a:gd name="T39" fmla="*/ 1 h 94"/>
                <a:gd name="T40" fmla="*/ 1 w 72"/>
                <a:gd name="T41" fmla="*/ 1 h 94"/>
                <a:gd name="T42" fmla="*/ 1 w 72"/>
                <a:gd name="T43" fmla="*/ 1 h 94"/>
                <a:gd name="T44" fmla="*/ 1 w 72"/>
                <a:gd name="T45" fmla="*/ 1 h 94"/>
                <a:gd name="T46" fmla="*/ 1 w 72"/>
                <a:gd name="T47" fmla="*/ 1 h 94"/>
                <a:gd name="T48" fmla="*/ 1 w 72"/>
                <a:gd name="T49" fmla="*/ 0 h 94"/>
                <a:gd name="T50" fmla="*/ 1 w 72"/>
                <a:gd name="T51" fmla="*/ 0 h 94"/>
                <a:gd name="T52" fmla="*/ 1 w 72"/>
                <a:gd name="T53" fmla="*/ 0 h 94"/>
                <a:gd name="T54" fmla="*/ 0 w 72"/>
                <a:gd name="T55" fmla="*/ 0 h 94"/>
                <a:gd name="T56" fmla="*/ 0 w 72"/>
                <a:gd name="T57" fmla="*/ 0 h 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"/>
                <a:gd name="T88" fmla="*/ 0 h 94"/>
                <a:gd name="T89" fmla="*/ 72 w 72"/>
                <a:gd name="T90" fmla="*/ 94 h 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9"/>
                  </a:lnTo>
                  <a:lnTo>
                    <a:pt x="7" y="82"/>
                  </a:lnTo>
                  <a:lnTo>
                    <a:pt x="9" y="86"/>
                  </a:lnTo>
                  <a:lnTo>
                    <a:pt x="16" y="90"/>
                  </a:lnTo>
                  <a:lnTo>
                    <a:pt x="22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41" y="94"/>
                  </a:lnTo>
                  <a:lnTo>
                    <a:pt x="45" y="92"/>
                  </a:lnTo>
                  <a:lnTo>
                    <a:pt x="50" y="91"/>
                  </a:lnTo>
                  <a:lnTo>
                    <a:pt x="53" y="90"/>
                  </a:lnTo>
                  <a:lnTo>
                    <a:pt x="61" y="86"/>
                  </a:lnTo>
                  <a:lnTo>
                    <a:pt x="64" y="82"/>
                  </a:lnTo>
                  <a:lnTo>
                    <a:pt x="67" y="79"/>
                  </a:lnTo>
                  <a:lnTo>
                    <a:pt x="69" y="75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115"/>
            <p:cNvSpPr>
              <a:spLocks/>
            </p:cNvSpPr>
            <p:nvPr/>
          </p:nvSpPr>
          <p:spPr bwMode="auto">
            <a:xfrm>
              <a:off x="1081" y="307"/>
              <a:ext cx="15" cy="19"/>
            </a:xfrm>
            <a:custGeom>
              <a:avLst/>
              <a:gdLst>
                <a:gd name="T0" fmla="*/ 0 w 72"/>
                <a:gd name="T1" fmla="*/ 0 h 95"/>
                <a:gd name="T2" fmla="*/ 0 w 72"/>
                <a:gd name="T3" fmla="*/ 1 h 95"/>
                <a:gd name="T4" fmla="*/ 0 w 72"/>
                <a:gd name="T5" fmla="*/ 1 h 95"/>
                <a:gd name="T6" fmla="*/ 0 w 72"/>
                <a:gd name="T7" fmla="*/ 1 h 95"/>
                <a:gd name="T8" fmla="*/ 0 w 72"/>
                <a:gd name="T9" fmla="*/ 1 h 95"/>
                <a:gd name="T10" fmla="*/ 0 w 72"/>
                <a:gd name="T11" fmla="*/ 1 h 95"/>
                <a:gd name="T12" fmla="*/ 0 w 72"/>
                <a:gd name="T13" fmla="*/ 1 h 95"/>
                <a:gd name="T14" fmla="*/ 0 w 72"/>
                <a:gd name="T15" fmla="*/ 1 h 95"/>
                <a:gd name="T16" fmla="*/ 0 w 72"/>
                <a:gd name="T17" fmla="*/ 1 h 95"/>
                <a:gd name="T18" fmla="*/ 0 w 72"/>
                <a:gd name="T19" fmla="*/ 1 h 95"/>
                <a:gd name="T20" fmla="*/ 0 w 72"/>
                <a:gd name="T21" fmla="*/ 1 h 95"/>
                <a:gd name="T22" fmla="*/ 0 w 72"/>
                <a:gd name="T23" fmla="*/ 1 h 95"/>
                <a:gd name="T24" fmla="*/ 0 w 72"/>
                <a:gd name="T25" fmla="*/ 1 h 95"/>
                <a:gd name="T26" fmla="*/ 0 w 72"/>
                <a:gd name="T27" fmla="*/ 1 h 95"/>
                <a:gd name="T28" fmla="*/ 0 w 72"/>
                <a:gd name="T29" fmla="*/ 1 h 95"/>
                <a:gd name="T30" fmla="*/ 0 w 72"/>
                <a:gd name="T31" fmla="*/ 1 h 95"/>
                <a:gd name="T32" fmla="*/ 0 w 72"/>
                <a:gd name="T33" fmla="*/ 1 h 95"/>
                <a:gd name="T34" fmla="*/ 0 w 72"/>
                <a:gd name="T35" fmla="*/ 1 h 95"/>
                <a:gd name="T36" fmla="*/ 0 w 72"/>
                <a:gd name="T37" fmla="*/ 1 h 95"/>
                <a:gd name="T38" fmla="*/ 1 w 72"/>
                <a:gd name="T39" fmla="*/ 1 h 95"/>
                <a:gd name="T40" fmla="*/ 1 w 72"/>
                <a:gd name="T41" fmla="*/ 1 h 95"/>
                <a:gd name="T42" fmla="*/ 1 w 72"/>
                <a:gd name="T43" fmla="*/ 1 h 95"/>
                <a:gd name="T44" fmla="*/ 1 w 72"/>
                <a:gd name="T45" fmla="*/ 1 h 95"/>
                <a:gd name="T46" fmla="*/ 1 w 72"/>
                <a:gd name="T47" fmla="*/ 1 h 95"/>
                <a:gd name="T48" fmla="*/ 1 w 72"/>
                <a:gd name="T49" fmla="*/ 1 h 95"/>
                <a:gd name="T50" fmla="*/ 1 w 72"/>
                <a:gd name="T51" fmla="*/ 1 h 95"/>
                <a:gd name="T52" fmla="*/ 1 w 72"/>
                <a:gd name="T53" fmla="*/ 0 h 95"/>
                <a:gd name="T54" fmla="*/ 0 w 72"/>
                <a:gd name="T55" fmla="*/ 0 h 95"/>
                <a:gd name="T56" fmla="*/ 0 w 72"/>
                <a:gd name="T57" fmla="*/ 0 h 95"/>
                <a:gd name="T58" fmla="*/ 0 w 72"/>
                <a:gd name="T59" fmla="*/ 0 h 9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95"/>
                <a:gd name="T92" fmla="*/ 72 w 72"/>
                <a:gd name="T93" fmla="*/ 95 h 9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95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4"/>
                  </a:lnTo>
                  <a:lnTo>
                    <a:pt x="9" y="87"/>
                  </a:lnTo>
                  <a:lnTo>
                    <a:pt x="16" y="91"/>
                  </a:lnTo>
                  <a:lnTo>
                    <a:pt x="22" y="92"/>
                  </a:lnTo>
                  <a:lnTo>
                    <a:pt x="26" y="93"/>
                  </a:lnTo>
                  <a:lnTo>
                    <a:pt x="30" y="94"/>
                  </a:lnTo>
                  <a:lnTo>
                    <a:pt x="32" y="95"/>
                  </a:lnTo>
                  <a:lnTo>
                    <a:pt x="37" y="95"/>
                  </a:lnTo>
                  <a:lnTo>
                    <a:pt x="41" y="94"/>
                  </a:lnTo>
                  <a:lnTo>
                    <a:pt x="45" y="93"/>
                  </a:lnTo>
                  <a:lnTo>
                    <a:pt x="50" y="92"/>
                  </a:lnTo>
                  <a:lnTo>
                    <a:pt x="53" y="91"/>
                  </a:lnTo>
                  <a:lnTo>
                    <a:pt x="61" y="87"/>
                  </a:lnTo>
                  <a:lnTo>
                    <a:pt x="64" y="84"/>
                  </a:lnTo>
                  <a:lnTo>
                    <a:pt x="67" y="80"/>
                  </a:lnTo>
                  <a:lnTo>
                    <a:pt x="69" y="76"/>
                  </a:lnTo>
                  <a:lnTo>
                    <a:pt x="72" y="73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116"/>
            <p:cNvSpPr>
              <a:spLocks/>
            </p:cNvSpPr>
            <p:nvPr/>
          </p:nvSpPr>
          <p:spPr bwMode="auto">
            <a:xfrm>
              <a:off x="1081" y="307"/>
              <a:ext cx="15" cy="19"/>
            </a:xfrm>
            <a:custGeom>
              <a:avLst/>
              <a:gdLst>
                <a:gd name="T0" fmla="*/ 0 w 72"/>
                <a:gd name="T1" fmla="*/ 0 h 95"/>
                <a:gd name="T2" fmla="*/ 0 w 72"/>
                <a:gd name="T3" fmla="*/ 1 h 95"/>
                <a:gd name="T4" fmla="*/ 0 w 72"/>
                <a:gd name="T5" fmla="*/ 1 h 95"/>
                <a:gd name="T6" fmla="*/ 0 w 72"/>
                <a:gd name="T7" fmla="*/ 1 h 95"/>
                <a:gd name="T8" fmla="*/ 0 w 72"/>
                <a:gd name="T9" fmla="*/ 1 h 95"/>
                <a:gd name="T10" fmla="*/ 0 w 72"/>
                <a:gd name="T11" fmla="*/ 1 h 95"/>
                <a:gd name="T12" fmla="*/ 0 w 72"/>
                <a:gd name="T13" fmla="*/ 1 h 95"/>
                <a:gd name="T14" fmla="*/ 0 w 72"/>
                <a:gd name="T15" fmla="*/ 1 h 95"/>
                <a:gd name="T16" fmla="*/ 0 w 72"/>
                <a:gd name="T17" fmla="*/ 1 h 95"/>
                <a:gd name="T18" fmla="*/ 0 w 72"/>
                <a:gd name="T19" fmla="*/ 1 h 95"/>
                <a:gd name="T20" fmla="*/ 0 w 72"/>
                <a:gd name="T21" fmla="*/ 1 h 95"/>
                <a:gd name="T22" fmla="*/ 0 w 72"/>
                <a:gd name="T23" fmla="*/ 1 h 95"/>
                <a:gd name="T24" fmla="*/ 0 w 72"/>
                <a:gd name="T25" fmla="*/ 1 h 95"/>
                <a:gd name="T26" fmla="*/ 0 w 72"/>
                <a:gd name="T27" fmla="*/ 1 h 95"/>
                <a:gd name="T28" fmla="*/ 0 w 72"/>
                <a:gd name="T29" fmla="*/ 1 h 95"/>
                <a:gd name="T30" fmla="*/ 0 w 72"/>
                <a:gd name="T31" fmla="*/ 1 h 95"/>
                <a:gd name="T32" fmla="*/ 0 w 72"/>
                <a:gd name="T33" fmla="*/ 1 h 95"/>
                <a:gd name="T34" fmla="*/ 0 w 72"/>
                <a:gd name="T35" fmla="*/ 1 h 95"/>
                <a:gd name="T36" fmla="*/ 0 w 72"/>
                <a:gd name="T37" fmla="*/ 1 h 95"/>
                <a:gd name="T38" fmla="*/ 1 w 72"/>
                <a:gd name="T39" fmla="*/ 1 h 95"/>
                <a:gd name="T40" fmla="*/ 1 w 72"/>
                <a:gd name="T41" fmla="*/ 1 h 95"/>
                <a:gd name="T42" fmla="*/ 1 w 72"/>
                <a:gd name="T43" fmla="*/ 1 h 95"/>
                <a:gd name="T44" fmla="*/ 1 w 72"/>
                <a:gd name="T45" fmla="*/ 1 h 95"/>
                <a:gd name="T46" fmla="*/ 1 w 72"/>
                <a:gd name="T47" fmla="*/ 1 h 95"/>
                <a:gd name="T48" fmla="*/ 1 w 72"/>
                <a:gd name="T49" fmla="*/ 1 h 95"/>
                <a:gd name="T50" fmla="*/ 1 w 72"/>
                <a:gd name="T51" fmla="*/ 1 h 95"/>
                <a:gd name="T52" fmla="*/ 1 w 72"/>
                <a:gd name="T53" fmla="*/ 0 h 95"/>
                <a:gd name="T54" fmla="*/ 0 w 72"/>
                <a:gd name="T55" fmla="*/ 0 h 95"/>
                <a:gd name="T56" fmla="*/ 0 w 72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"/>
                <a:gd name="T88" fmla="*/ 0 h 95"/>
                <a:gd name="T89" fmla="*/ 72 w 72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" h="95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4"/>
                  </a:lnTo>
                  <a:lnTo>
                    <a:pt x="9" y="87"/>
                  </a:lnTo>
                  <a:lnTo>
                    <a:pt x="16" y="91"/>
                  </a:lnTo>
                  <a:lnTo>
                    <a:pt x="22" y="92"/>
                  </a:lnTo>
                  <a:lnTo>
                    <a:pt x="26" y="93"/>
                  </a:lnTo>
                  <a:lnTo>
                    <a:pt x="30" y="94"/>
                  </a:lnTo>
                  <a:lnTo>
                    <a:pt x="32" y="95"/>
                  </a:lnTo>
                  <a:lnTo>
                    <a:pt x="37" y="95"/>
                  </a:lnTo>
                  <a:lnTo>
                    <a:pt x="41" y="94"/>
                  </a:lnTo>
                  <a:lnTo>
                    <a:pt x="45" y="93"/>
                  </a:lnTo>
                  <a:lnTo>
                    <a:pt x="50" y="92"/>
                  </a:lnTo>
                  <a:lnTo>
                    <a:pt x="53" y="91"/>
                  </a:lnTo>
                  <a:lnTo>
                    <a:pt x="61" y="87"/>
                  </a:lnTo>
                  <a:lnTo>
                    <a:pt x="64" y="84"/>
                  </a:lnTo>
                  <a:lnTo>
                    <a:pt x="67" y="80"/>
                  </a:lnTo>
                  <a:lnTo>
                    <a:pt x="69" y="76"/>
                  </a:lnTo>
                  <a:lnTo>
                    <a:pt x="72" y="73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117"/>
            <p:cNvSpPr>
              <a:spLocks/>
            </p:cNvSpPr>
            <p:nvPr/>
          </p:nvSpPr>
          <p:spPr bwMode="auto">
            <a:xfrm>
              <a:off x="1065" y="339"/>
              <a:ext cx="3" cy="3"/>
            </a:xfrm>
            <a:custGeom>
              <a:avLst/>
              <a:gdLst>
                <a:gd name="T0" fmla="*/ 0 w 18"/>
                <a:gd name="T1" fmla="*/ 0 h 14"/>
                <a:gd name="T2" fmla="*/ 0 w 18"/>
                <a:gd name="T3" fmla="*/ 0 h 14"/>
                <a:gd name="T4" fmla="*/ 0 w 18"/>
                <a:gd name="T5" fmla="*/ 0 h 14"/>
                <a:gd name="T6" fmla="*/ 0 w 18"/>
                <a:gd name="T7" fmla="*/ 0 h 14"/>
                <a:gd name="T8" fmla="*/ 0 w 18"/>
                <a:gd name="T9" fmla="*/ 0 h 14"/>
                <a:gd name="T10" fmla="*/ 0 w 18"/>
                <a:gd name="T11" fmla="*/ 0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0 w 18"/>
                <a:gd name="T21" fmla="*/ 0 h 14"/>
                <a:gd name="T22" fmla="*/ 0 w 18"/>
                <a:gd name="T23" fmla="*/ 0 h 14"/>
                <a:gd name="T24" fmla="*/ 0 w 18"/>
                <a:gd name="T25" fmla="*/ 0 h 14"/>
                <a:gd name="T26" fmla="*/ 0 w 18"/>
                <a:gd name="T27" fmla="*/ 0 h 14"/>
                <a:gd name="T28" fmla="*/ 0 w 18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4"/>
                <a:gd name="T47" fmla="*/ 18 w 18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4">
                  <a:moveTo>
                    <a:pt x="17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118"/>
            <p:cNvSpPr>
              <a:spLocks/>
            </p:cNvSpPr>
            <p:nvPr/>
          </p:nvSpPr>
          <p:spPr bwMode="auto">
            <a:xfrm>
              <a:off x="1065" y="339"/>
              <a:ext cx="3" cy="3"/>
            </a:xfrm>
            <a:custGeom>
              <a:avLst/>
              <a:gdLst>
                <a:gd name="T0" fmla="*/ 0 w 18"/>
                <a:gd name="T1" fmla="*/ 0 h 14"/>
                <a:gd name="T2" fmla="*/ 0 w 18"/>
                <a:gd name="T3" fmla="*/ 0 h 14"/>
                <a:gd name="T4" fmla="*/ 0 w 18"/>
                <a:gd name="T5" fmla="*/ 0 h 14"/>
                <a:gd name="T6" fmla="*/ 0 w 18"/>
                <a:gd name="T7" fmla="*/ 0 h 14"/>
                <a:gd name="T8" fmla="*/ 0 w 18"/>
                <a:gd name="T9" fmla="*/ 0 h 14"/>
                <a:gd name="T10" fmla="*/ 0 w 18"/>
                <a:gd name="T11" fmla="*/ 0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0 w 18"/>
                <a:gd name="T21" fmla="*/ 0 h 14"/>
                <a:gd name="T22" fmla="*/ 0 w 18"/>
                <a:gd name="T23" fmla="*/ 0 h 14"/>
                <a:gd name="T24" fmla="*/ 0 w 18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4"/>
                <a:gd name="T41" fmla="*/ 18 w 18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4">
                  <a:moveTo>
                    <a:pt x="17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8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119"/>
            <p:cNvSpPr>
              <a:spLocks/>
            </p:cNvSpPr>
            <p:nvPr/>
          </p:nvSpPr>
          <p:spPr bwMode="auto">
            <a:xfrm>
              <a:off x="1069" y="334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15"/>
                <a:gd name="T44" fmla="*/ 16 w 16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15">
                  <a:moveTo>
                    <a:pt x="16" y="7"/>
                  </a:moveTo>
                  <a:lnTo>
                    <a:pt x="15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120"/>
            <p:cNvSpPr>
              <a:spLocks/>
            </p:cNvSpPr>
            <p:nvPr/>
          </p:nvSpPr>
          <p:spPr bwMode="auto">
            <a:xfrm>
              <a:off x="1069" y="334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"/>
                <a:gd name="T41" fmla="*/ 16 w 1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">
                  <a:moveTo>
                    <a:pt x="16" y="7"/>
                  </a:moveTo>
                  <a:lnTo>
                    <a:pt x="15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121"/>
            <p:cNvSpPr>
              <a:spLocks/>
            </p:cNvSpPr>
            <p:nvPr/>
          </p:nvSpPr>
          <p:spPr bwMode="auto">
            <a:xfrm>
              <a:off x="1061" y="334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w 15"/>
                <a:gd name="T27" fmla="*/ 0 h 15"/>
                <a:gd name="T28" fmla="*/ 0 w 15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5"/>
                <a:gd name="T47" fmla="*/ 15 w 15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122"/>
            <p:cNvSpPr>
              <a:spLocks/>
            </p:cNvSpPr>
            <p:nvPr/>
          </p:nvSpPr>
          <p:spPr bwMode="auto">
            <a:xfrm>
              <a:off x="1061" y="334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5"/>
                <a:gd name="T41" fmla="*/ 15 w 15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123"/>
            <p:cNvSpPr>
              <a:spLocks/>
            </p:cNvSpPr>
            <p:nvPr/>
          </p:nvSpPr>
          <p:spPr bwMode="auto">
            <a:xfrm>
              <a:off x="1069" y="343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w 16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5"/>
                <a:gd name="T47" fmla="*/ 16 w 16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5">
                  <a:moveTo>
                    <a:pt x="16" y="8"/>
                  </a:moveTo>
                  <a:lnTo>
                    <a:pt x="15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124"/>
            <p:cNvSpPr>
              <a:spLocks/>
            </p:cNvSpPr>
            <p:nvPr/>
          </p:nvSpPr>
          <p:spPr bwMode="auto">
            <a:xfrm>
              <a:off x="1069" y="343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"/>
                <a:gd name="T41" fmla="*/ 16 w 1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">
                  <a:moveTo>
                    <a:pt x="16" y="8"/>
                  </a:moveTo>
                  <a:lnTo>
                    <a:pt x="15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125"/>
            <p:cNvSpPr>
              <a:spLocks/>
            </p:cNvSpPr>
            <p:nvPr/>
          </p:nvSpPr>
          <p:spPr bwMode="auto">
            <a:xfrm>
              <a:off x="1061" y="343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w 15"/>
                <a:gd name="T27" fmla="*/ 0 h 15"/>
                <a:gd name="T28" fmla="*/ 0 w 15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5"/>
                <a:gd name="T47" fmla="*/ 15 w 15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126"/>
            <p:cNvSpPr>
              <a:spLocks/>
            </p:cNvSpPr>
            <p:nvPr/>
          </p:nvSpPr>
          <p:spPr bwMode="auto">
            <a:xfrm>
              <a:off x="1061" y="343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5"/>
                <a:gd name="T41" fmla="*/ 15 w 15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127"/>
            <p:cNvSpPr>
              <a:spLocks/>
            </p:cNvSpPr>
            <p:nvPr/>
          </p:nvSpPr>
          <p:spPr bwMode="auto">
            <a:xfrm>
              <a:off x="1103" y="331"/>
              <a:ext cx="14" cy="19"/>
            </a:xfrm>
            <a:custGeom>
              <a:avLst/>
              <a:gdLst>
                <a:gd name="T0" fmla="*/ 0 w 73"/>
                <a:gd name="T1" fmla="*/ 0 h 95"/>
                <a:gd name="T2" fmla="*/ 0 w 73"/>
                <a:gd name="T3" fmla="*/ 1 h 95"/>
                <a:gd name="T4" fmla="*/ 0 w 73"/>
                <a:gd name="T5" fmla="*/ 1 h 95"/>
                <a:gd name="T6" fmla="*/ 0 w 73"/>
                <a:gd name="T7" fmla="*/ 1 h 95"/>
                <a:gd name="T8" fmla="*/ 0 w 73"/>
                <a:gd name="T9" fmla="*/ 1 h 95"/>
                <a:gd name="T10" fmla="*/ 0 w 73"/>
                <a:gd name="T11" fmla="*/ 1 h 95"/>
                <a:gd name="T12" fmla="*/ 0 w 73"/>
                <a:gd name="T13" fmla="*/ 1 h 95"/>
                <a:gd name="T14" fmla="*/ 0 w 73"/>
                <a:gd name="T15" fmla="*/ 1 h 95"/>
                <a:gd name="T16" fmla="*/ 0 w 73"/>
                <a:gd name="T17" fmla="*/ 1 h 95"/>
                <a:gd name="T18" fmla="*/ 0 w 73"/>
                <a:gd name="T19" fmla="*/ 1 h 95"/>
                <a:gd name="T20" fmla="*/ 0 w 73"/>
                <a:gd name="T21" fmla="*/ 1 h 95"/>
                <a:gd name="T22" fmla="*/ 0 w 73"/>
                <a:gd name="T23" fmla="*/ 1 h 95"/>
                <a:gd name="T24" fmla="*/ 0 w 73"/>
                <a:gd name="T25" fmla="*/ 1 h 95"/>
                <a:gd name="T26" fmla="*/ 0 w 73"/>
                <a:gd name="T27" fmla="*/ 1 h 95"/>
                <a:gd name="T28" fmla="*/ 0 w 73"/>
                <a:gd name="T29" fmla="*/ 1 h 95"/>
                <a:gd name="T30" fmla="*/ 0 w 73"/>
                <a:gd name="T31" fmla="*/ 1 h 95"/>
                <a:gd name="T32" fmla="*/ 0 w 73"/>
                <a:gd name="T33" fmla="*/ 1 h 95"/>
                <a:gd name="T34" fmla="*/ 0 w 73"/>
                <a:gd name="T35" fmla="*/ 1 h 95"/>
                <a:gd name="T36" fmla="*/ 0 w 73"/>
                <a:gd name="T37" fmla="*/ 1 h 95"/>
                <a:gd name="T38" fmla="*/ 0 w 73"/>
                <a:gd name="T39" fmla="*/ 1 h 95"/>
                <a:gd name="T40" fmla="*/ 0 w 73"/>
                <a:gd name="T41" fmla="*/ 1 h 95"/>
                <a:gd name="T42" fmla="*/ 0 w 73"/>
                <a:gd name="T43" fmla="*/ 1 h 95"/>
                <a:gd name="T44" fmla="*/ 1 w 73"/>
                <a:gd name="T45" fmla="*/ 1 h 95"/>
                <a:gd name="T46" fmla="*/ 1 w 73"/>
                <a:gd name="T47" fmla="*/ 1 h 95"/>
                <a:gd name="T48" fmla="*/ 1 w 73"/>
                <a:gd name="T49" fmla="*/ 1 h 95"/>
                <a:gd name="T50" fmla="*/ 1 w 73"/>
                <a:gd name="T51" fmla="*/ 1 h 95"/>
                <a:gd name="T52" fmla="*/ 1 w 73"/>
                <a:gd name="T53" fmla="*/ 0 h 95"/>
                <a:gd name="T54" fmla="*/ 0 w 73"/>
                <a:gd name="T55" fmla="*/ 0 h 95"/>
                <a:gd name="T56" fmla="*/ 0 w 73"/>
                <a:gd name="T57" fmla="*/ 0 h 95"/>
                <a:gd name="T58" fmla="*/ 0 w 73"/>
                <a:gd name="T59" fmla="*/ 0 h 9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95"/>
                <a:gd name="T92" fmla="*/ 73 w 73"/>
                <a:gd name="T93" fmla="*/ 95 h 9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95">
                  <a:moveTo>
                    <a:pt x="0" y="0"/>
                  </a:moveTo>
                  <a:lnTo>
                    <a:pt x="1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2" y="75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7" y="90"/>
                  </a:lnTo>
                  <a:lnTo>
                    <a:pt x="23" y="92"/>
                  </a:lnTo>
                  <a:lnTo>
                    <a:pt x="27" y="94"/>
                  </a:lnTo>
                  <a:lnTo>
                    <a:pt x="31" y="95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5" y="94"/>
                  </a:lnTo>
                  <a:lnTo>
                    <a:pt x="49" y="92"/>
                  </a:lnTo>
                  <a:lnTo>
                    <a:pt x="54" y="90"/>
                  </a:lnTo>
                  <a:lnTo>
                    <a:pt x="63" y="86"/>
                  </a:lnTo>
                  <a:lnTo>
                    <a:pt x="65" y="82"/>
                  </a:lnTo>
                  <a:lnTo>
                    <a:pt x="68" y="80"/>
                  </a:lnTo>
                  <a:lnTo>
                    <a:pt x="71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28"/>
            <p:cNvSpPr>
              <a:spLocks/>
            </p:cNvSpPr>
            <p:nvPr/>
          </p:nvSpPr>
          <p:spPr bwMode="auto">
            <a:xfrm>
              <a:off x="1103" y="331"/>
              <a:ext cx="14" cy="19"/>
            </a:xfrm>
            <a:custGeom>
              <a:avLst/>
              <a:gdLst>
                <a:gd name="T0" fmla="*/ 0 w 73"/>
                <a:gd name="T1" fmla="*/ 0 h 95"/>
                <a:gd name="T2" fmla="*/ 0 w 73"/>
                <a:gd name="T3" fmla="*/ 1 h 95"/>
                <a:gd name="T4" fmla="*/ 0 w 73"/>
                <a:gd name="T5" fmla="*/ 1 h 95"/>
                <a:gd name="T6" fmla="*/ 0 w 73"/>
                <a:gd name="T7" fmla="*/ 1 h 95"/>
                <a:gd name="T8" fmla="*/ 0 w 73"/>
                <a:gd name="T9" fmla="*/ 1 h 95"/>
                <a:gd name="T10" fmla="*/ 0 w 73"/>
                <a:gd name="T11" fmla="*/ 1 h 95"/>
                <a:gd name="T12" fmla="*/ 0 w 73"/>
                <a:gd name="T13" fmla="*/ 1 h 95"/>
                <a:gd name="T14" fmla="*/ 0 w 73"/>
                <a:gd name="T15" fmla="*/ 1 h 95"/>
                <a:gd name="T16" fmla="*/ 0 w 73"/>
                <a:gd name="T17" fmla="*/ 1 h 95"/>
                <a:gd name="T18" fmla="*/ 0 w 73"/>
                <a:gd name="T19" fmla="*/ 1 h 95"/>
                <a:gd name="T20" fmla="*/ 0 w 73"/>
                <a:gd name="T21" fmla="*/ 1 h 95"/>
                <a:gd name="T22" fmla="*/ 0 w 73"/>
                <a:gd name="T23" fmla="*/ 1 h 95"/>
                <a:gd name="T24" fmla="*/ 0 w 73"/>
                <a:gd name="T25" fmla="*/ 1 h 95"/>
                <a:gd name="T26" fmla="*/ 0 w 73"/>
                <a:gd name="T27" fmla="*/ 1 h 95"/>
                <a:gd name="T28" fmla="*/ 0 w 73"/>
                <a:gd name="T29" fmla="*/ 1 h 95"/>
                <a:gd name="T30" fmla="*/ 0 w 73"/>
                <a:gd name="T31" fmla="*/ 1 h 95"/>
                <a:gd name="T32" fmla="*/ 0 w 73"/>
                <a:gd name="T33" fmla="*/ 1 h 95"/>
                <a:gd name="T34" fmla="*/ 0 w 73"/>
                <a:gd name="T35" fmla="*/ 1 h 95"/>
                <a:gd name="T36" fmla="*/ 0 w 73"/>
                <a:gd name="T37" fmla="*/ 1 h 95"/>
                <a:gd name="T38" fmla="*/ 0 w 73"/>
                <a:gd name="T39" fmla="*/ 1 h 95"/>
                <a:gd name="T40" fmla="*/ 0 w 73"/>
                <a:gd name="T41" fmla="*/ 1 h 95"/>
                <a:gd name="T42" fmla="*/ 0 w 73"/>
                <a:gd name="T43" fmla="*/ 1 h 95"/>
                <a:gd name="T44" fmla="*/ 1 w 73"/>
                <a:gd name="T45" fmla="*/ 1 h 95"/>
                <a:gd name="T46" fmla="*/ 1 w 73"/>
                <a:gd name="T47" fmla="*/ 1 h 95"/>
                <a:gd name="T48" fmla="*/ 1 w 73"/>
                <a:gd name="T49" fmla="*/ 1 h 95"/>
                <a:gd name="T50" fmla="*/ 1 w 73"/>
                <a:gd name="T51" fmla="*/ 1 h 95"/>
                <a:gd name="T52" fmla="*/ 1 w 73"/>
                <a:gd name="T53" fmla="*/ 0 h 95"/>
                <a:gd name="T54" fmla="*/ 0 w 73"/>
                <a:gd name="T55" fmla="*/ 0 h 95"/>
                <a:gd name="T56" fmla="*/ 0 w 73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95"/>
                <a:gd name="T89" fmla="*/ 73 w 73"/>
                <a:gd name="T90" fmla="*/ 95 h 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95">
                  <a:moveTo>
                    <a:pt x="0" y="0"/>
                  </a:moveTo>
                  <a:lnTo>
                    <a:pt x="1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2" y="75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7" y="90"/>
                  </a:lnTo>
                  <a:lnTo>
                    <a:pt x="23" y="92"/>
                  </a:lnTo>
                  <a:lnTo>
                    <a:pt x="27" y="94"/>
                  </a:lnTo>
                  <a:lnTo>
                    <a:pt x="31" y="95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5" y="94"/>
                  </a:lnTo>
                  <a:lnTo>
                    <a:pt x="49" y="92"/>
                  </a:lnTo>
                  <a:lnTo>
                    <a:pt x="54" y="90"/>
                  </a:lnTo>
                  <a:lnTo>
                    <a:pt x="63" y="86"/>
                  </a:lnTo>
                  <a:lnTo>
                    <a:pt x="65" y="82"/>
                  </a:lnTo>
                  <a:lnTo>
                    <a:pt x="68" y="80"/>
                  </a:lnTo>
                  <a:lnTo>
                    <a:pt x="71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129"/>
            <p:cNvSpPr>
              <a:spLocks/>
            </p:cNvSpPr>
            <p:nvPr/>
          </p:nvSpPr>
          <p:spPr bwMode="auto">
            <a:xfrm>
              <a:off x="1108" y="339"/>
              <a:ext cx="4" cy="3"/>
            </a:xfrm>
            <a:custGeom>
              <a:avLst/>
              <a:gdLst>
                <a:gd name="T0" fmla="*/ 0 w 18"/>
                <a:gd name="T1" fmla="*/ 0 h 14"/>
                <a:gd name="T2" fmla="*/ 0 w 18"/>
                <a:gd name="T3" fmla="*/ 0 h 14"/>
                <a:gd name="T4" fmla="*/ 0 w 18"/>
                <a:gd name="T5" fmla="*/ 0 h 14"/>
                <a:gd name="T6" fmla="*/ 0 w 18"/>
                <a:gd name="T7" fmla="*/ 0 h 14"/>
                <a:gd name="T8" fmla="*/ 0 w 18"/>
                <a:gd name="T9" fmla="*/ 0 h 14"/>
                <a:gd name="T10" fmla="*/ 0 w 18"/>
                <a:gd name="T11" fmla="*/ 0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0 w 18"/>
                <a:gd name="T21" fmla="*/ 0 h 14"/>
                <a:gd name="T22" fmla="*/ 0 w 18"/>
                <a:gd name="T23" fmla="*/ 0 h 14"/>
                <a:gd name="T24" fmla="*/ 0 w 18"/>
                <a:gd name="T25" fmla="*/ 0 h 14"/>
                <a:gd name="T26" fmla="*/ 0 w 18"/>
                <a:gd name="T27" fmla="*/ 0 h 14"/>
                <a:gd name="T28" fmla="*/ 0 w 18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4"/>
                <a:gd name="T47" fmla="*/ 18 w 18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4">
                  <a:moveTo>
                    <a:pt x="18" y="7"/>
                  </a:moveTo>
                  <a:lnTo>
                    <a:pt x="15" y="4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130"/>
            <p:cNvSpPr>
              <a:spLocks/>
            </p:cNvSpPr>
            <p:nvPr/>
          </p:nvSpPr>
          <p:spPr bwMode="auto">
            <a:xfrm>
              <a:off x="1108" y="339"/>
              <a:ext cx="4" cy="3"/>
            </a:xfrm>
            <a:custGeom>
              <a:avLst/>
              <a:gdLst>
                <a:gd name="T0" fmla="*/ 0 w 18"/>
                <a:gd name="T1" fmla="*/ 0 h 14"/>
                <a:gd name="T2" fmla="*/ 0 w 18"/>
                <a:gd name="T3" fmla="*/ 0 h 14"/>
                <a:gd name="T4" fmla="*/ 0 w 18"/>
                <a:gd name="T5" fmla="*/ 0 h 14"/>
                <a:gd name="T6" fmla="*/ 0 w 18"/>
                <a:gd name="T7" fmla="*/ 0 h 14"/>
                <a:gd name="T8" fmla="*/ 0 w 18"/>
                <a:gd name="T9" fmla="*/ 0 h 14"/>
                <a:gd name="T10" fmla="*/ 0 w 18"/>
                <a:gd name="T11" fmla="*/ 0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0 w 18"/>
                <a:gd name="T21" fmla="*/ 0 h 14"/>
                <a:gd name="T22" fmla="*/ 0 w 18"/>
                <a:gd name="T23" fmla="*/ 0 h 14"/>
                <a:gd name="T24" fmla="*/ 0 w 18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4"/>
                <a:gd name="T41" fmla="*/ 18 w 18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4">
                  <a:moveTo>
                    <a:pt x="18" y="7"/>
                  </a:moveTo>
                  <a:lnTo>
                    <a:pt x="15" y="4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8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131"/>
            <p:cNvSpPr>
              <a:spLocks/>
            </p:cNvSpPr>
            <p:nvPr/>
          </p:nvSpPr>
          <p:spPr bwMode="auto">
            <a:xfrm>
              <a:off x="1112" y="334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w 16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5"/>
                <a:gd name="T47" fmla="*/ 16 w 16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5">
                  <a:moveTo>
                    <a:pt x="15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5" y="12"/>
                  </a:lnTo>
                  <a:lnTo>
                    <a:pt x="16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132"/>
            <p:cNvSpPr>
              <a:spLocks/>
            </p:cNvSpPr>
            <p:nvPr/>
          </p:nvSpPr>
          <p:spPr bwMode="auto">
            <a:xfrm>
              <a:off x="1112" y="334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"/>
                <a:gd name="T41" fmla="*/ 16 w 1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">
                  <a:moveTo>
                    <a:pt x="15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5" y="12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133"/>
            <p:cNvSpPr>
              <a:spLocks/>
            </p:cNvSpPr>
            <p:nvPr/>
          </p:nvSpPr>
          <p:spPr bwMode="auto">
            <a:xfrm>
              <a:off x="1105" y="334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w 15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5"/>
                <a:gd name="T44" fmla="*/ 15 w 15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134"/>
            <p:cNvSpPr>
              <a:spLocks/>
            </p:cNvSpPr>
            <p:nvPr/>
          </p:nvSpPr>
          <p:spPr bwMode="auto">
            <a:xfrm>
              <a:off x="1105" y="334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5"/>
                <a:gd name="T41" fmla="*/ 15 w 15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35"/>
            <p:cNvSpPr>
              <a:spLocks/>
            </p:cNvSpPr>
            <p:nvPr/>
          </p:nvSpPr>
          <p:spPr bwMode="auto">
            <a:xfrm>
              <a:off x="1112" y="343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w 16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5"/>
                <a:gd name="T47" fmla="*/ 16 w 16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5">
                  <a:moveTo>
                    <a:pt x="15" y="8"/>
                  </a:moveTo>
                  <a:lnTo>
                    <a:pt x="15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36"/>
            <p:cNvSpPr>
              <a:spLocks/>
            </p:cNvSpPr>
            <p:nvPr/>
          </p:nvSpPr>
          <p:spPr bwMode="auto">
            <a:xfrm>
              <a:off x="1112" y="343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"/>
                <a:gd name="T41" fmla="*/ 16 w 1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">
                  <a:moveTo>
                    <a:pt x="15" y="8"/>
                  </a:moveTo>
                  <a:lnTo>
                    <a:pt x="15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137"/>
            <p:cNvSpPr>
              <a:spLocks/>
            </p:cNvSpPr>
            <p:nvPr/>
          </p:nvSpPr>
          <p:spPr bwMode="auto">
            <a:xfrm>
              <a:off x="1105" y="343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w 15"/>
                <a:gd name="T27" fmla="*/ 0 h 15"/>
                <a:gd name="T28" fmla="*/ 0 w 15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5"/>
                <a:gd name="T47" fmla="*/ 15 w 15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138"/>
            <p:cNvSpPr>
              <a:spLocks/>
            </p:cNvSpPr>
            <p:nvPr/>
          </p:nvSpPr>
          <p:spPr bwMode="auto">
            <a:xfrm>
              <a:off x="1105" y="343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5"/>
                <a:gd name="T41" fmla="*/ 15 w 15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139"/>
            <p:cNvSpPr>
              <a:spLocks/>
            </p:cNvSpPr>
            <p:nvPr/>
          </p:nvSpPr>
          <p:spPr bwMode="auto">
            <a:xfrm>
              <a:off x="1087" y="338"/>
              <a:ext cx="3" cy="2"/>
            </a:xfrm>
            <a:custGeom>
              <a:avLst/>
              <a:gdLst>
                <a:gd name="T0" fmla="*/ 0 w 15"/>
                <a:gd name="T1" fmla="*/ 0 h 14"/>
                <a:gd name="T2" fmla="*/ 0 w 15"/>
                <a:gd name="T3" fmla="*/ 0 h 14"/>
                <a:gd name="T4" fmla="*/ 0 w 15"/>
                <a:gd name="T5" fmla="*/ 0 h 14"/>
                <a:gd name="T6" fmla="*/ 0 w 15"/>
                <a:gd name="T7" fmla="*/ 0 h 14"/>
                <a:gd name="T8" fmla="*/ 0 w 15"/>
                <a:gd name="T9" fmla="*/ 0 h 14"/>
                <a:gd name="T10" fmla="*/ 0 w 15"/>
                <a:gd name="T11" fmla="*/ 0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0 h 14"/>
                <a:gd name="T20" fmla="*/ 0 w 15"/>
                <a:gd name="T21" fmla="*/ 0 h 14"/>
                <a:gd name="T22" fmla="*/ 0 w 15"/>
                <a:gd name="T23" fmla="*/ 0 h 14"/>
                <a:gd name="T24" fmla="*/ 0 w 15"/>
                <a:gd name="T25" fmla="*/ 0 h 14"/>
                <a:gd name="T26" fmla="*/ 0 w 15"/>
                <a:gd name="T27" fmla="*/ 0 h 14"/>
                <a:gd name="T28" fmla="*/ 0 w 15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4"/>
                <a:gd name="T47" fmla="*/ 15 w 15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140"/>
            <p:cNvSpPr>
              <a:spLocks/>
            </p:cNvSpPr>
            <p:nvPr/>
          </p:nvSpPr>
          <p:spPr bwMode="auto">
            <a:xfrm>
              <a:off x="1087" y="338"/>
              <a:ext cx="3" cy="2"/>
            </a:xfrm>
            <a:custGeom>
              <a:avLst/>
              <a:gdLst>
                <a:gd name="T0" fmla="*/ 0 w 15"/>
                <a:gd name="T1" fmla="*/ 0 h 14"/>
                <a:gd name="T2" fmla="*/ 0 w 15"/>
                <a:gd name="T3" fmla="*/ 0 h 14"/>
                <a:gd name="T4" fmla="*/ 0 w 15"/>
                <a:gd name="T5" fmla="*/ 0 h 14"/>
                <a:gd name="T6" fmla="*/ 0 w 15"/>
                <a:gd name="T7" fmla="*/ 0 h 14"/>
                <a:gd name="T8" fmla="*/ 0 w 15"/>
                <a:gd name="T9" fmla="*/ 0 h 14"/>
                <a:gd name="T10" fmla="*/ 0 w 15"/>
                <a:gd name="T11" fmla="*/ 0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0 h 14"/>
                <a:gd name="T20" fmla="*/ 0 w 15"/>
                <a:gd name="T21" fmla="*/ 0 h 14"/>
                <a:gd name="T22" fmla="*/ 0 w 15"/>
                <a:gd name="T23" fmla="*/ 0 h 14"/>
                <a:gd name="T24" fmla="*/ 0 w 15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4"/>
                <a:gd name="T41" fmla="*/ 15 w 15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141"/>
            <p:cNvSpPr>
              <a:spLocks/>
            </p:cNvSpPr>
            <p:nvPr/>
          </p:nvSpPr>
          <p:spPr bwMode="auto">
            <a:xfrm>
              <a:off x="1091" y="333"/>
              <a:ext cx="3" cy="3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0 w 14"/>
                <a:gd name="T5" fmla="*/ 0 h 14"/>
                <a:gd name="T6" fmla="*/ 0 w 14"/>
                <a:gd name="T7" fmla="*/ 0 h 14"/>
                <a:gd name="T8" fmla="*/ 0 w 14"/>
                <a:gd name="T9" fmla="*/ 0 h 14"/>
                <a:gd name="T10" fmla="*/ 0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0 h 14"/>
                <a:gd name="T18" fmla="*/ 0 w 14"/>
                <a:gd name="T19" fmla="*/ 0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w 14"/>
                <a:gd name="T27" fmla="*/ 0 h 14"/>
                <a:gd name="T28" fmla="*/ 0 w 14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14" y="7"/>
                  </a:moveTo>
                  <a:lnTo>
                    <a:pt x="13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142"/>
            <p:cNvSpPr>
              <a:spLocks/>
            </p:cNvSpPr>
            <p:nvPr/>
          </p:nvSpPr>
          <p:spPr bwMode="auto">
            <a:xfrm>
              <a:off x="1091" y="333"/>
              <a:ext cx="3" cy="3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0 w 14"/>
                <a:gd name="T5" fmla="*/ 0 h 14"/>
                <a:gd name="T6" fmla="*/ 0 w 14"/>
                <a:gd name="T7" fmla="*/ 0 h 14"/>
                <a:gd name="T8" fmla="*/ 0 w 14"/>
                <a:gd name="T9" fmla="*/ 0 h 14"/>
                <a:gd name="T10" fmla="*/ 0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0 h 14"/>
                <a:gd name="T18" fmla="*/ 0 w 14"/>
                <a:gd name="T19" fmla="*/ 0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4"/>
                <a:gd name="T41" fmla="*/ 14 w 14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4">
                  <a:moveTo>
                    <a:pt x="14" y="7"/>
                  </a:moveTo>
                  <a:lnTo>
                    <a:pt x="13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4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143"/>
            <p:cNvSpPr>
              <a:spLocks/>
            </p:cNvSpPr>
            <p:nvPr/>
          </p:nvSpPr>
          <p:spPr bwMode="auto">
            <a:xfrm>
              <a:off x="1083" y="333"/>
              <a:ext cx="3" cy="3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w 17"/>
                <a:gd name="T11" fmla="*/ 0 h 14"/>
                <a:gd name="T12" fmla="*/ 0 w 17"/>
                <a:gd name="T13" fmla="*/ 0 h 14"/>
                <a:gd name="T14" fmla="*/ 0 w 17"/>
                <a:gd name="T15" fmla="*/ 0 h 14"/>
                <a:gd name="T16" fmla="*/ 0 w 17"/>
                <a:gd name="T17" fmla="*/ 0 h 14"/>
                <a:gd name="T18" fmla="*/ 0 w 17"/>
                <a:gd name="T19" fmla="*/ 0 h 14"/>
                <a:gd name="T20" fmla="*/ 0 w 17"/>
                <a:gd name="T21" fmla="*/ 0 h 14"/>
                <a:gd name="T22" fmla="*/ 0 w 17"/>
                <a:gd name="T23" fmla="*/ 0 h 14"/>
                <a:gd name="T24" fmla="*/ 0 w 17"/>
                <a:gd name="T25" fmla="*/ 0 h 14"/>
                <a:gd name="T26" fmla="*/ 0 w 17"/>
                <a:gd name="T27" fmla="*/ 0 h 14"/>
                <a:gd name="T28" fmla="*/ 0 w 17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4"/>
                <a:gd name="T47" fmla="*/ 17 w 17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4">
                  <a:moveTo>
                    <a:pt x="17" y="7"/>
                  </a:moveTo>
                  <a:lnTo>
                    <a:pt x="16" y="3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144"/>
            <p:cNvSpPr>
              <a:spLocks/>
            </p:cNvSpPr>
            <p:nvPr/>
          </p:nvSpPr>
          <p:spPr bwMode="auto">
            <a:xfrm>
              <a:off x="1083" y="333"/>
              <a:ext cx="3" cy="3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w 17"/>
                <a:gd name="T11" fmla="*/ 0 h 14"/>
                <a:gd name="T12" fmla="*/ 0 w 17"/>
                <a:gd name="T13" fmla="*/ 0 h 14"/>
                <a:gd name="T14" fmla="*/ 0 w 17"/>
                <a:gd name="T15" fmla="*/ 0 h 14"/>
                <a:gd name="T16" fmla="*/ 0 w 17"/>
                <a:gd name="T17" fmla="*/ 0 h 14"/>
                <a:gd name="T18" fmla="*/ 0 w 17"/>
                <a:gd name="T19" fmla="*/ 0 h 14"/>
                <a:gd name="T20" fmla="*/ 0 w 17"/>
                <a:gd name="T21" fmla="*/ 0 h 14"/>
                <a:gd name="T22" fmla="*/ 0 w 17"/>
                <a:gd name="T23" fmla="*/ 0 h 14"/>
                <a:gd name="T24" fmla="*/ 0 w 17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4"/>
                <a:gd name="T41" fmla="*/ 17 w 1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4">
                  <a:moveTo>
                    <a:pt x="17" y="7"/>
                  </a:moveTo>
                  <a:lnTo>
                    <a:pt x="16" y="3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Freeform 145"/>
            <p:cNvSpPr>
              <a:spLocks/>
            </p:cNvSpPr>
            <p:nvPr/>
          </p:nvSpPr>
          <p:spPr bwMode="auto">
            <a:xfrm>
              <a:off x="1091" y="342"/>
              <a:ext cx="3" cy="3"/>
            </a:xfrm>
            <a:custGeom>
              <a:avLst/>
              <a:gdLst>
                <a:gd name="T0" fmla="*/ 0 w 14"/>
                <a:gd name="T1" fmla="*/ 0 h 15"/>
                <a:gd name="T2" fmla="*/ 0 w 14"/>
                <a:gd name="T3" fmla="*/ 0 h 15"/>
                <a:gd name="T4" fmla="*/ 0 w 14"/>
                <a:gd name="T5" fmla="*/ 0 h 15"/>
                <a:gd name="T6" fmla="*/ 0 w 14"/>
                <a:gd name="T7" fmla="*/ 0 h 15"/>
                <a:gd name="T8" fmla="*/ 0 w 14"/>
                <a:gd name="T9" fmla="*/ 0 h 15"/>
                <a:gd name="T10" fmla="*/ 0 w 14"/>
                <a:gd name="T11" fmla="*/ 0 h 15"/>
                <a:gd name="T12" fmla="*/ 0 w 14"/>
                <a:gd name="T13" fmla="*/ 0 h 15"/>
                <a:gd name="T14" fmla="*/ 0 w 14"/>
                <a:gd name="T15" fmla="*/ 0 h 15"/>
                <a:gd name="T16" fmla="*/ 0 w 14"/>
                <a:gd name="T17" fmla="*/ 0 h 15"/>
                <a:gd name="T18" fmla="*/ 0 w 14"/>
                <a:gd name="T19" fmla="*/ 0 h 15"/>
                <a:gd name="T20" fmla="*/ 0 w 14"/>
                <a:gd name="T21" fmla="*/ 0 h 15"/>
                <a:gd name="T22" fmla="*/ 0 w 14"/>
                <a:gd name="T23" fmla="*/ 0 h 15"/>
                <a:gd name="T24" fmla="*/ 0 w 14"/>
                <a:gd name="T25" fmla="*/ 0 h 15"/>
                <a:gd name="T26" fmla="*/ 0 w 14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5"/>
                <a:gd name="T44" fmla="*/ 14 w 14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5">
                  <a:moveTo>
                    <a:pt x="14" y="7"/>
                  </a:moveTo>
                  <a:lnTo>
                    <a:pt x="13" y="3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146"/>
            <p:cNvSpPr>
              <a:spLocks/>
            </p:cNvSpPr>
            <p:nvPr/>
          </p:nvSpPr>
          <p:spPr bwMode="auto">
            <a:xfrm>
              <a:off x="1091" y="342"/>
              <a:ext cx="3" cy="3"/>
            </a:xfrm>
            <a:custGeom>
              <a:avLst/>
              <a:gdLst>
                <a:gd name="T0" fmla="*/ 0 w 14"/>
                <a:gd name="T1" fmla="*/ 0 h 15"/>
                <a:gd name="T2" fmla="*/ 0 w 14"/>
                <a:gd name="T3" fmla="*/ 0 h 15"/>
                <a:gd name="T4" fmla="*/ 0 w 14"/>
                <a:gd name="T5" fmla="*/ 0 h 15"/>
                <a:gd name="T6" fmla="*/ 0 w 14"/>
                <a:gd name="T7" fmla="*/ 0 h 15"/>
                <a:gd name="T8" fmla="*/ 0 w 14"/>
                <a:gd name="T9" fmla="*/ 0 h 15"/>
                <a:gd name="T10" fmla="*/ 0 w 14"/>
                <a:gd name="T11" fmla="*/ 0 h 15"/>
                <a:gd name="T12" fmla="*/ 0 w 14"/>
                <a:gd name="T13" fmla="*/ 0 h 15"/>
                <a:gd name="T14" fmla="*/ 0 w 14"/>
                <a:gd name="T15" fmla="*/ 0 h 15"/>
                <a:gd name="T16" fmla="*/ 0 w 14"/>
                <a:gd name="T17" fmla="*/ 0 h 15"/>
                <a:gd name="T18" fmla="*/ 0 w 14"/>
                <a:gd name="T19" fmla="*/ 0 h 15"/>
                <a:gd name="T20" fmla="*/ 0 w 14"/>
                <a:gd name="T21" fmla="*/ 0 h 15"/>
                <a:gd name="T22" fmla="*/ 0 w 14"/>
                <a:gd name="T23" fmla="*/ 0 h 15"/>
                <a:gd name="T24" fmla="*/ 0 w 1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5"/>
                <a:gd name="T41" fmla="*/ 14 w 1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5">
                  <a:moveTo>
                    <a:pt x="14" y="7"/>
                  </a:moveTo>
                  <a:lnTo>
                    <a:pt x="13" y="3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147"/>
            <p:cNvSpPr>
              <a:spLocks/>
            </p:cNvSpPr>
            <p:nvPr/>
          </p:nvSpPr>
          <p:spPr bwMode="auto">
            <a:xfrm>
              <a:off x="1083" y="342"/>
              <a:ext cx="3" cy="3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0 h 15"/>
                <a:gd name="T6" fmla="*/ 0 w 17"/>
                <a:gd name="T7" fmla="*/ 0 h 15"/>
                <a:gd name="T8" fmla="*/ 0 w 17"/>
                <a:gd name="T9" fmla="*/ 0 h 15"/>
                <a:gd name="T10" fmla="*/ 0 w 17"/>
                <a:gd name="T11" fmla="*/ 0 h 15"/>
                <a:gd name="T12" fmla="*/ 0 w 17"/>
                <a:gd name="T13" fmla="*/ 0 h 15"/>
                <a:gd name="T14" fmla="*/ 0 w 17"/>
                <a:gd name="T15" fmla="*/ 0 h 15"/>
                <a:gd name="T16" fmla="*/ 0 w 17"/>
                <a:gd name="T17" fmla="*/ 0 h 15"/>
                <a:gd name="T18" fmla="*/ 0 w 17"/>
                <a:gd name="T19" fmla="*/ 0 h 15"/>
                <a:gd name="T20" fmla="*/ 0 w 17"/>
                <a:gd name="T21" fmla="*/ 0 h 15"/>
                <a:gd name="T22" fmla="*/ 0 w 17"/>
                <a:gd name="T23" fmla="*/ 0 h 15"/>
                <a:gd name="T24" fmla="*/ 0 w 17"/>
                <a:gd name="T25" fmla="*/ 0 h 15"/>
                <a:gd name="T26" fmla="*/ 0 w 17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5"/>
                <a:gd name="T44" fmla="*/ 17 w 17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5">
                  <a:moveTo>
                    <a:pt x="17" y="7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148"/>
            <p:cNvSpPr>
              <a:spLocks/>
            </p:cNvSpPr>
            <p:nvPr/>
          </p:nvSpPr>
          <p:spPr bwMode="auto">
            <a:xfrm>
              <a:off x="1083" y="342"/>
              <a:ext cx="3" cy="3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0 h 15"/>
                <a:gd name="T6" fmla="*/ 0 w 17"/>
                <a:gd name="T7" fmla="*/ 0 h 15"/>
                <a:gd name="T8" fmla="*/ 0 w 17"/>
                <a:gd name="T9" fmla="*/ 0 h 15"/>
                <a:gd name="T10" fmla="*/ 0 w 17"/>
                <a:gd name="T11" fmla="*/ 0 h 15"/>
                <a:gd name="T12" fmla="*/ 0 w 17"/>
                <a:gd name="T13" fmla="*/ 0 h 15"/>
                <a:gd name="T14" fmla="*/ 0 w 17"/>
                <a:gd name="T15" fmla="*/ 0 h 15"/>
                <a:gd name="T16" fmla="*/ 0 w 17"/>
                <a:gd name="T17" fmla="*/ 0 h 15"/>
                <a:gd name="T18" fmla="*/ 0 w 17"/>
                <a:gd name="T19" fmla="*/ 0 h 15"/>
                <a:gd name="T20" fmla="*/ 0 w 17"/>
                <a:gd name="T21" fmla="*/ 0 h 15"/>
                <a:gd name="T22" fmla="*/ 0 w 17"/>
                <a:gd name="T23" fmla="*/ 0 h 15"/>
                <a:gd name="T24" fmla="*/ 0 w 1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5"/>
                <a:gd name="T41" fmla="*/ 17 w 1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5">
                  <a:moveTo>
                    <a:pt x="17" y="7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149"/>
            <p:cNvSpPr>
              <a:spLocks/>
            </p:cNvSpPr>
            <p:nvPr/>
          </p:nvSpPr>
          <p:spPr bwMode="auto">
            <a:xfrm>
              <a:off x="1087" y="314"/>
              <a:ext cx="3" cy="3"/>
            </a:xfrm>
            <a:custGeom>
              <a:avLst/>
              <a:gdLst>
                <a:gd name="T0" fmla="*/ 0 w 15"/>
                <a:gd name="T1" fmla="*/ 0 h 13"/>
                <a:gd name="T2" fmla="*/ 0 w 15"/>
                <a:gd name="T3" fmla="*/ 0 h 13"/>
                <a:gd name="T4" fmla="*/ 0 w 15"/>
                <a:gd name="T5" fmla="*/ 0 h 13"/>
                <a:gd name="T6" fmla="*/ 0 w 15"/>
                <a:gd name="T7" fmla="*/ 0 h 13"/>
                <a:gd name="T8" fmla="*/ 0 w 15"/>
                <a:gd name="T9" fmla="*/ 0 h 13"/>
                <a:gd name="T10" fmla="*/ 0 w 15"/>
                <a:gd name="T11" fmla="*/ 0 h 13"/>
                <a:gd name="T12" fmla="*/ 0 w 15"/>
                <a:gd name="T13" fmla="*/ 0 h 13"/>
                <a:gd name="T14" fmla="*/ 0 w 15"/>
                <a:gd name="T15" fmla="*/ 0 h 13"/>
                <a:gd name="T16" fmla="*/ 0 w 15"/>
                <a:gd name="T17" fmla="*/ 0 h 13"/>
                <a:gd name="T18" fmla="*/ 0 w 15"/>
                <a:gd name="T19" fmla="*/ 0 h 13"/>
                <a:gd name="T20" fmla="*/ 0 w 15"/>
                <a:gd name="T21" fmla="*/ 0 h 13"/>
                <a:gd name="T22" fmla="*/ 0 w 15"/>
                <a:gd name="T23" fmla="*/ 0 h 13"/>
                <a:gd name="T24" fmla="*/ 0 w 15"/>
                <a:gd name="T25" fmla="*/ 0 h 13"/>
                <a:gd name="T26" fmla="*/ 0 w 15"/>
                <a:gd name="T27" fmla="*/ 0 h 13"/>
                <a:gd name="T28" fmla="*/ 0 w 15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3"/>
                <a:gd name="T47" fmla="*/ 15 w 15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3">
                  <a:moveTo>
                    <a:pt x="15" y="7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150"/>
            <p:cNvSpPr>
              <a:spLocks/>
            </p:cNvSpPr>
            <p:nvPr/>
          </p:nvSpPr>
          <p:spPr bwMode="auto">
            <a:xfrm>
              <a:off x="1087" y="314"/>
              <a:ext cx="3" cy="3"/>
            </a:xfrm>
            <a:custGeom>
              <a:avLst/>
              <a:gdLst>
                <a:gd name="T0" fmla="*/ 0 w 15"/>
                <a:gd name="T1" fmla="*/ 0 h 13"/>
                <a:gd name="T2" fmla="*/ 0 w 15"/>
                <a:gd name="T3" fmla="*/ 0 h 13"/>
                <a:gd name="T4" fmla="*/ 0 w 15"/>
                <a:gd name="T5" fmla="*/ 0 h 13"/>
                <a:gd name="T6" fmla="*/ 0 w 15"/>
                <a:gd name="T7" fmla="*/ 0 h 13"/>
                <a:gd name="T8" fmla="*/ 0 w 15"/>
                <a:gd name="T9" fmla="*/ 0 h 13"/>
                <a:gd name="T10" fmla="*/ 0 w 15"/>
                <a:gd name="T11" fmla="*/ 0 h 13"/>
                <a:gd name="T12" fmla="*/ 0 w 15"/>
                <a:gd name="T13" fmla="*/ 0 h 13"/>
                <a:gd name="T14" fmla="*/ 0 w 15"/>
                <a:gd name="T15" fmla="*/ 0 h 13"/>
                <a:gd name="T16" fmla="*/ 0 w 15"/>
                <a:gd name="T17" fmla="*/ 0 h 13"/>
                <a:gd name="T18" fmla="*/ 0 w 15"/>
                <a:gd name="T19" fmla="*/ 0 h 13"/>
                <a:gd name="T20" fmla="*/ 0 w 15"/>
                <a:gd name="T21" fmla="*/ 0 h 13"/>
                <a:gd name="T22" fmla="*/ 0 w 15"/>
                <a:gd name="T23" fmla="*/ 0 h 13"/>
                <a:gd name="T24" fmla="*/ 0 w 1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3"/>
                <a:gd name="T41" fmla="*/ 15 w 15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3">
                  <a:moveTo>
                    <a:pt x="15" y="7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151"/>
            <p:cNvSpPr>
              <a:spLocks/>
            </p:cNvSpPr>
            <p:nvPr/>
          </p:nvSpPr>
          <p:spPr bwMode="auto">
            <a:xfrm>
              <a:off x="1091" y="310"/>
              <a:ext cx="3" cy="3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0 w 14"/>
                <a:gd name="T5" fmla="*/ 0 h 14"/>
                <a:gd name="T6" fmla="*/ 0 w 14"/>
                <a:gd name="T7" fmla="*/ 0 h 14"/>
                <a:gd name="T8" fmla="*/ 0 w 14"/>
                <a:gd name="T9" fmla="*/ 0 h 14"/>
                <a:gd name="T10" fmla="*/ 0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0 h 14"/>
                <a:gd name="T18" fmla="*/ 0 w 14"/>
                <a:gd name="T19" fmla="*/ 0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w 14"/>
                <a:gd name="T27" fmla="*/ 0 h 14"/>
                <a:gd name="T28" fmla="*/ 0 w 14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152"/>
            <p:cNvSpPr>
              <a:spLocks/>
            </p:cNvSpPr>
            <p:nvPr/>
          </p:nvSpPr>
          <p:spPr bwMode="auto">
            <a:xfrm>
              <a:off x="1091" y="310"/>
              <a:ext cx="3" cy="3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0 w 14"/>
                <a:gd name="T5" fmla="*/ 0 h 14"/>
                <a:gd name="T6" fmla="*/ 0 w 14"/>
                <a:gd name="T7" fmla="*/ 0 h 14"/>
                <a:gd name="T8" fmla="*/ 0 w 14"/>
                <a:gd name="T9" fmla="*/ 0 h 14"/>
                <a:gd name="T10" fmla="*/ 0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0 h 14"/>
                <a:gd name="T18" fmla="*/ 0 w 14"/>
                <a:gd name="T19" fmla="*/ 0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4"/>
                <a:gd name="T41" fmla="*/ 14 w 14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153"/>
            <p:cNvSpPr>
              <a:spLocks/>
            </p:cNvSpPr>
            <p:nvPr/>
          </p:nvSpPr>
          <p:spPr bwMode="auto">
            <a:xfrm>
              <a:off x="1083" y="310"/>
              <a:ext cx="3" cy="3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w 17"/>
                <a:gd name="T11" fmla="*/ 0 h 14"/>
                <a:gd name="T12" fmla="*/ 0 w 17"/>
                <a:gd name="T13" fmla="*/ 0 h 14"/>
                <a:gd name="T14" fmla="*/ 0 w 17"/>
                <a:gd name="T15" fmla="*/ 0 h 14"/>
                <a:gd name="T16" fmla="*/ 0 w 17"/>
                <a:gd name="T17" fmla="*/ 0 h 14"/>
                <a:gd name="T18" fmla="*/ 0 w 17"/>
                <a:gd name="T19" fmla="*/ 0 h 14"/>
                <a:gd name="T20" fmla="*/ 0 w 17"/>
                <a:gd name="T21" fmla="*/ 0 h 14"/>
                <a:gd name="T22" fmla="*/ 0 w 17"/>
                <a:gd name="T23" fmla="*/ 0 h 14"/>
                <a:gd name="T24" fmla="*/ 0 w 17"/>
                <a:gd name="T25" fmla="*/ 0 h 14"/>
                <a:gd name="T26" fmla="*/ 0 w 17"/>
                <a:gd name="T27" fmla="*/ 0 h 14"/>
                <a:gd name="T28" fmla="*/ 0 w 17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4"/>
                <a:gd name="T47" fmla="*/ 17 w 17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154"/>
            <p:cNvSpPr>
              <a:spLocks/>
            </p:cNvSpPr>
            <p:nvPr/>
          </p:nvSpPr>
          <p:spPr bwMode="auto">
            <a:xfrm>
              <a:off x="1083" y="310"/>
              <a:ext cx="3" cy="3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w 17"/>
                <a:gd name="T11" fmla="*/ 0 h 14"/>
                <a:gd name="T12" fmla="*/ 0 w 17"/>
                <a:gd name="T13" fmla="*/ 0 h 14"/>
                <a:gd name="T14" fmla="*/ 0 w 17"/>
                <a:gd name="T15" fmla="*/ 0 h 14"/>
                <a:gd name="T16" fmla="*/ 0 w 17"/>
                <a:gd name="T17" fmla="*/ 0 h 14"/>
                <a:gd name="T18" fmla="*/ 0 w 17"/>
                <a:gd name="T19" fmla="*/ 0 h 14"/>
                <a:gd name="T20" fmla="*/ 0 w 17"/>
                <a:gd name="T21" fmla="*/ 0 h 14"/>
                <a:gd name="T22" fmla="*/ 0 w 17"/>
                <a:gd name="T23" fmla="*/ 0 h 14"/>
                <a:gd name="T24" fmla="*/ 0 w 17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4"/>
                <a:gd name="T41" fmla="*/ 17 w 1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155"/>
            <p:cNvSpPr>
              <a:spLocks/>
            </p:cNvSpPr>
            <p:nvPr/>
          </p:nvSpPr>
          <p:spPr bwMode="auto">
            <a:xfrm>
              <a:off x="1091" y="318"/>
              <a:ext cx="3" cy="3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0 w 14"/>
                <a:gd name="T5" fmla="*/ 0 h 14"/>
                <a:gd name="T6" fmla="*/ 0 w 14"/>
                <a:gd name="T7" fmla="*/ 0 h 14"/>
                <a:gd name="T8" fmla="*/ 0 w 14"/>
                <a:gd name="T9" fmla="*/ 0 h 14"/>
                <a:gd name="T10" fmla="*/ 0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0 h 14"/>
                <a:gd name="T18" fmla="*/ 0 w 14"/>
                <a:gd name="T19" fmla="*/ 0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w 14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156"/>
            <p:cNvSpPr>
              <a:spLocks/>
            </p:cNvSpPr>
            <p:nvPr/>
          </p:nvSpPr>
          <p:spPr bwMode="auto">
            <a:xfrm>
              <a:off x="1091" y="318"/>
              <a:ext cx="3" cy="3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0 h 14"/>
                <a:gd name="T4" fmla="*/ 0 w 14"/>
                <a:gd name="T5" fmla="*/ 0 h 14"/>
                <a:gd name="T6" fmla="*/ 0 w 14"/>
                <a:gd name="T7" fmla="*/ 0 h 14"/>
                <a:gd name="T8" fmla="*/ 0 w 14"/>
                <a:gd name="T9" fmla="*/ 0 h 14"/>
                <a:gd name="T10" fmla="*/ 0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0 h 14"/>
                <a:gd name="T18" fmla="*/ 0 w 14"/>
                <a:gd name="T19" fmla="*/ 0 h 14"/>
                <a:gd name="T20" fmla="*/ 0 w 14"/>
                <a:gd name="T21" fmla="*/ 0 h 14"/>
                <a:gd name="T22" fmla="*/ 0 w 14"/>
                <a:gd name="T23" fmla="*/ 0 h 14"/>
                <a:gd name="T24" fmla="*/ 0 w 14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4"/>
                <a:gd name="T41" fmla="*/ 14 w 14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157"/>
            <p:cNvSpPr>
              <a:spLocks/>
            </p:cNvSpPr>
            <p:nvPr/>
          </p:nvSpPr>
          <p:spPr bwMode="auto">
            <a:xfrm>
              <a:off x="1083" y="318"/>
              <a:ext cx="3" cy="3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w 17"/>
                <a:gd name="T11" fmla="*/ 0 h 14"/>
                <a:gd name="T12" fmla="*/ 0 w 17"/>
                <a:gd name="T13" fmla="*/ 0 h 14"/>
                <a:gd name="T14" fmla="*/ 0 w 17"/>
                <a:gd name="T15" fmla="*/ 0 h 14"/>
                <a:gd name="T16" fmla="*/ 0 w 17"/>
                <a:gd name="T17" fmla="*/ 0 h 14"/>
                <a:gd name="T18" fmla="*/ 0 w 17"/>
                <a:gd name="T19" fmla="*/ 0 h 14"/>
                <a:gd name="T20" fmla="*/ 0 w 17"/>
                <a:gd name="T21" fmla="*/ 0 h 14"/>
                <a:gd name="T22" fmla="*/ 0 w 17"/>
                <a:gd name="T23" fmla="*/ 0 h 14"/>
                <a:gd name="T24" fmla="*/ 0 w 17"/>
                <a:gd name="T25" fmla="*/ 0 h 14"/>
                <a:gd name="T26" fmla="*/ 0 w 17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4"/>
                <a:gd name="T44" fmla="*/ 17 w 17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Freeform 158"/>
            <p:cNvSpPr>
              <a:spLocks/>
            </p:cNvSpPr>
            <p:nvPr/>
          </p:nvSpPr>
          <p:spPr bwMode="auto">
            <a:xfrm>
              <a:off x="1083" y="318"/>
              <a:ext cx="3" cy="3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w 17"/>
                <a:gd name="T11" fmla="*/ 0 h 14"/>
                <a:gd name="T12" fmla="*/ 0 w 17"/>
                <a:gd name="T13" fmla="*/ 0 h 14"/>
                <a:gd name="T14" fmla="*/ 0 w 17"/>
                <a:gd name="T15" fmla="*/ 0 h 14"/>
                <a:gd name="T16" fmla="*/ 0 w 17"/>
                <a:gd name="T17" fmla="*/ 0 h 14"/>
                <a:gd name="T18" fmla="*/ 0 w 17"/>
                <a:gd name="T19" fmla="*/ 0 h 14"/>
                <a:gd name="T20" fmla="*/ 0 w 17"/>
                <a:gd name="T21" fmla="*/ 0 h 14"/>
                <a:gd name="T22" fmla="*/ 0 w 17"/>
                <a:gd name="T23" fmla="*/ 0 h 14"/>
                <a:gd name="T24" fmla="*/ 0 w 17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4"/>
                <a:gd name="T41" fmla="*/ 17 w 1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Freeform 159"/>
            <p:cNvSpPr>
              <a:spLocks/>
            </p:cNvSpPr>
            <p:nvPr/>
          </p:nvSpPr>
          <p:spPr bwMode="auto">
            <a:xfrm>
              <a:off x="1086" y="360"/>
              <a:ext cx="4" cy="3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0 h 15"/>
                <a:gd name="T6" fmla="*/ 0 w 17"/>
                <a:gd name="T7" fmla="*/ 0 h 15"/>
                <a:gd name="T8" fmla="*/ 0 w 17"/>
                <a:gd name="T9" fmla="*/ 0 h 15"/>
                <a:gd name="T10" fmla="*/ 0 w 17"/>
                <a:gd name="T11" fmla="*/ 0 h 15"/>
                <a:gd name="T12" fmla="*/ 0 w 17"/>
                <a:gd name="T13" fmla="*/ 0 h 15"/>
                <a:gd name="T14" fmla="*/ 0 w 17"/>
                <a:gd name="T15" fmla="*/ 0 h 15"/>
                <a:gd name="T16" fmla="*/ 0 w 17"/>
                <a:gd name="T17" fmla="*/ 0 h 15"/>
                <a:gd name="T18" fmla="*/ 0 w 17"/>
                <a:gd name="T19" fmla="*/ 0 h 15"/>
                <a:gd name="T20" fmla="*/ 0 w 17"/>
                <a:gd name="T21" fmla="*/ 0 h 15"/>
                <a:gd name="T22" fmla="*/ 0 w 17"/>
                <a:gd name="T23" fmla="*/ 0 h 15"/>
                <a:gd name="T24" fmla="*/ 0 w 17"/>
                <a:gd name="T25" fmla="*/ 0 h 15"/>
                <a:gd name="T26" fmla="*/ 0 w 17"/>
                <a:gd name="T27" fmla="*/ 0 h 15"/>
                <a:gd name="T28" fmla="*/ 0 w 17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5"/>
                <a:gd name="T47" fmla="*/ 17 w 17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5">
                  <a:moveTo>
                    <a:pt x="17" y="8"/>
                  </a:move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160"/>
            <p:cNvSpPr>
              <a:spLocks/>
            </p:cNvSpPr>
            <p:nvPr/>
          </p:nvSpPr>
          <p:spPr bwMode="auto">
            <a:xfrm>
              <a:off x="1086" y="360"/>
              <a:ext cx="4" cy="3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0 h 15"/>
                <a:gd name="T6" fmla="*/ 0 w 17"/>
                <a:gd name="T7" fmla="*/ 0 h 15"/>
                <a:gd name="T8" fmla="*/ 0 w 17"/>
                <a:gd name="T9" fmla="*/ 0 h 15"/>
                <a:gd name="T10" fmla="*/ 0 w 17"/>
                <a:gd name="T11" fmla="*/ 0 h 15"/>
                <a:gd name="T12" fmla="*/ 0 w 17"/>
                <a:gd name="T13" fmla="*/ 0 h 15"/>
                <a:gd name="T14" fmla="*/ 0 w 17"/>
                <a:gd name="T15" fmla="*/ 0 h 15"/>
                <a:gd name="T16" fmla="*/ 0 w 17"/>
                <a:gd name="T17" fmla="*/ 0 h 15"/>
                <a:gd name="T18" fmla="*/ 0 w 17"/>
                <a:gd name="T19" fmla="*/ 0 h 15"/>
                <a:gd name="T20" fmla="*/ 0 w 17"/>
                <a:gd name="T21" fmla="*/ 0 h 15"/>
                <a:gd name="T22" fmla="*/ 0 w 17"/>
                <a:gd name="T23" fmla="*/ 0 h 15"/>
                <a:gd name="T24" fmla="*/ 0 w 1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5"/>
                <a:gd name="T41" fmla="*/ 17 w 1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5">
                  <a:moveTo>
                    <a:pt x="17" y="8"/>
                  </a:move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161"/>
            <p:cNvSpPr>
              <a:spLocks/>
            </p:cNvSpPr>
            <p:nvPr/>
          </p:nvSpPr>
          <p:spPr bwMode="auto">
            <a:xfrm>
              <a:off x="1090" y="356"/>
              <a:ext cx="3" cy="3"/>
            </a:xfrm>
            <a:custGeom>
              <a:avLst/>
              <a:gdLst>
                <a:gd name="T0" fmla="*/ 0 w 15"/>
                <a:gd name="T1" fmla="*/ 0 h 14"/>
                <a:gd name="T2" fmla="*/ 0 w 15"/>
                <a:gd name="T3" fmla="*/ 0 h 14"/>
                <a:gd name="T4" fmla="*/ 0 w 15"/>
                <a:gd name="T5" fmla="*/ 0 h 14"/>
                <a:gd name="T6" fmla="*/ 0 w 15"/>
                <a:gd name="T7" fmla="*/ 0 h 14"/>
                <a:gd name="T8" fmla="*/ 0 w 15"/>
                <a:gd name="T9" fmla="*/ 0 h 14"/>
                <a:gd name="T10" fmla="*/ 0 w 15"/>
                <a:gd name="T11" fmla="*/ 0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0 h 14"/>
                <a:gd name="T20" fmla="*/ 0 w 15"/>
                <a:gd name="T21" fmla="*/ 0 h 14"/>
                <a:gd name="T22" fmla="*/ 0 w 15"/>
                <a:gd name="T23" fmla="*/ 0 h 14"/>
                <a:gd name="T24" fmla="*/ 0 w 15"/>
                <a:gd name="T25" fmla="*/ 0 h 14"/>
                <a:gd name="T26" fmla="*/ 0 w 15"/>
                <a:gd name="T27" fmla="*/ 0 h 14"/>
                <a:gd name="T28" fmla="*/ 0 w 15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4"/>
                <a:gd name="T47" fmla="*/ 15 w 15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162"/>
            <p:cNvSpPr>
              <a:spLocks/>
            </p:cNvSpPr>
            <p:nvPr/>
          </p:nvSpPr>
          <p:spPr bwMode="auto">
            <a:xfrm>
              <a:off x="1090" y="356"/>
              <a:ext cx="3" cy="3"/>
            </a:xfrm>
            <a:custGeom>
              <a:avLst/>
              <a:gdLst>
                <a:gd name="T0" fmla="*/ 0 w 15"/>
                <a:gd name="T1" fmla="*/ 0 h 14"/>
                <a:gd name="T2" fmla="*/ 0 w 15"/>
                <a:gd name="T3" fmla="*/ 0 h 14"/>
                <a:gd name="T4" fmla="*/ 0 w 15"/>
                <a:gd name="T5" fmla="*/ 0 h 14"/>
                <a:gd name="T6" fmla="*/ 0 w 15"/>
                <a:gd name="T7" fmla="*/ 0 h 14"/>
                <a:gd name="T8" fmla="*/ 0 w 15"/>
                <a:gd name="T9" fmla="*/ 0 h 14"/>
                <a:gd name="T10" fmla="*/ 0 w 15"/>
                <a:gd name="T11" fmla="*/ 0 h 14"/>
                <a:gd name="T12" fmla="*/ 0 w 15"/>
                <a:gd name="T13" fmla="*/ 0 h 14"/>
                <a:gd name="T14" fmla="*/ 0 w 15"/>
                <a:gd name="T15" fmla="*/ 0 h 14"/>
                <a:gd name="T16" fmla="*/ 0 w 15"/>
                <a:gd name="T17" fmla="*/ 0 h 14"/>
                <a:gd name="T18" fmla="*/ 0 w 15"/>
                <a:gd name="T19" fmla="*/ 0 h 14"/>
                <a:gd name="T20" fmla="*/ 0 w 15"/>
                <a:gd name="T21" fmla="*/ 0 h 14"/>
                <a:gd name="T22" fmla="*/ 0 w 15"/>
                <a:gd name="T23" fmla="*/ 0 h 14"/>
                <a:gd name="T24" fmla="*/ 0 w 15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4"/>
                <a:gd name="T41" fmla="*/ 15 w 15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163"/>
            <p:cNvSpPr>
              <a:spLocks/>
            </p:cNvSpPr>
            <p:nvPr/>
          </p:nvSpPr>
          <p:spPr bwMode="auto">
            <a:xfrm>
              <a:off x="1083" y="356"/>
              <a:ext cx="3" cy="3"/>
            </a:xfrm>
            <a:custGeom>
              <a:avLst/>
              <a:gdLst>
                <a:gd name="T0" fmla="*/ 0 w 16"/>
                <a:gd name="T1" fmla="*/ 0 h 14"/>
                <a:gd name="T2" fmla="*/ 0 w 16"/>
                <a:gd name="T3" fmla="*/ 0 h 14"/>
                <a:gd name="T4" fmla="*/ 0 w 16"/>
                <a:gd name="T5" fmla="*/ 0 h 14"/>
                <a:gd name="T6" fmla="*/ 0 w 16"/>
                <a:gd name="T7" fmla="*/ 0 h 14"/>
                <a:gd name="T8" fmla="*/ 0 w 16"/>
                <a:gd name="T9" fmla="*/ 0 h 14"/>
                <a:gd name="T10" fmla="*/ 0 w 16"/>
                <a:gd name="T11" fmla="*/ 0 h 14"/>
                <a:gd name="T12" fmla="*/ 0 w 16"/>
                <a:gd name="T13" fmla="*/ 0 h 14"/>
                <a:gd name="T14" fmla="*/ 0 w 16"/>
                <a:gd name="T15" fmla="*/ 0 h 14"/>
                <a:gd name="T16" fmla="*/ 0 w 16"/>
                <a:gd name="T17" fmla="*/ 0 h 14"/>
                <a:gd name="T18" fmla="*/ 0 w 16"/>
                <a:gd name="T19" fmla="*/ 0 h 14"/>
                <a:gd name="T20" fmla="*/ 0 w 16"/>
                <a:gd name="T21" fmla="*/ 0 h 14"/>
                <a:gd name="T22" fmla="*/ 0 w 16"/>
                <a:gd name="T23" fmla="*/ 0 h 14"/>
                <a:gd name="T24" fmla="*/ 0 w 16"/>
                <a:gd name="T25" fmla="*/ 0 h 14"/>
                <a:gd name="T26" fmla="*/ 0 w 16"/>
                <a:gd name="T27" fmla="*/ 0 h 14"/>
                <a:gd name="T28" fmla="*/ 0 w 16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4"/>
                <a:gd name="T47" fmla="*/ 16 w 16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4">
                  <a:moveTo>
                    <a:pt x="16" y="7"/>
                  </a:moveTo>
                  <a:lnTo>
                    <a:pt x="16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164"/>
            <p:cNvSpPr>
              <a:spLocks/>
            </p:cNvSpPr>
            <p:nvPr/>
          </p:nvSpPr>
          <p:spPr bwMode="auto">
            <a:xfrm>
              <a:off x="1083" y="356"/>
              <a:ext cx="3" cy="3"/>
            </a:xfrm>
            <a:custGeom>
              <a:avLst/>
              <a:gdLst>
                <a:gd name="T0" fmla="*/ 0 w 16"/>
                <a:gd name="T1" fmla="*/ 0 h 14"/>
                <a:gd name="T2" fmla="*/ 0 w 16"/>
                <a:gd name="T3" fmla="*/ 0 h 14"/>
                <a:gd name="T4" fmla="*/ 0 w 16"/>
                <a:gd name="T5" fmla="*/ 0 h 14"/>
                <a:gd name="T6" fmla="*/ 0 w 16"/>
                <a:gd name="T7" fmla="*/ 0 h 14"/>
                <a:gd name="T8" fmla="*/ 0 w 16"/>
                <a:gd name="T9" fmla="*/ 0 h 14"/>
                <a:gd name="T10" fmla="*/ 0 w 16"/>
                <a:gd name="T11" fmla="*/ 0 h 14"/>
                <a:gd name="T12" fmla="*/ 0 w 16"/>
                <a:gd name="T13" fmla="*/ 0 h 14"/>
                <a:gd name="T14" fmla="*/ 0 w 16"/>
                <a:gd name="T15" fmla="*/ 0 h 14"/>
                <a:gd name="T16" fmla="*/ 0 w 16"/>
                <a:gd name="T17" fmla="*/ 0 h 14"/>
                <a:gd name="T18" fmla="*/ 0 w 16"/>
                <a:gd name="T19" fmla="*/ 0 h 14"/>
                <a:gd name="T20" fmla="*/ 0 w 16"/>
                <a:gd name="T21" fmla="*/ 0 h 14"/>
                <a:gd name="T22" fmla="*/ 0 w 16"/>
                <a:gd name="T23" fmla="*/ 0 h 14"/>
                <a:gd name="T24" fmla="*/ 0 w 1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4"/>
                <a:gd name="T41" fmla="*/ 16 w 1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4">
                  <a:moveTo>
                    <a:pt x="16" y="7"/>
                  </a:moveTo>
                  <a:lnTo>
                    <a:pt x="16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165"/>
            <p:cNvSpPr>
              <a:spLocks/>
            </p:cNvSpPr>
            <p:nvPr/>
          </p:nvSpPr>
          <p:spPr bwMode="auto">
            <a:xfrm>
              <a:off x="1090" y="365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w 15"/>
                <a:gd name="T27" fmla="*/ 0 h 15"/>
                <a:gd name="T28" fmla="*/ 0 w 15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5"/>
                <a:gd name="T47" fmla="*/ 15 w 15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5">
                  <a:moveTo>
                    <a:pt x="15" y="7"/>
                  </a:moveTo>
                  <a:lnTo>
                    <a:pt x="14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166"/>
            <p:cNvSpPr>
              <a:spLocks/>
            </p:cNvSpPr>
            <p:nvPr/>
          </p:nvSpPr>
          <p:spPr bwMode="auto">
            <a:xfrm>
              <a:off x="1090" y="365"/>
              <a:ext cx="3" cy="3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w 15"/>
                <a:gd name="T11" fmla="*/ 0 h 15"/>
                <a:gd name="T12" fmla="*/ 0 w 15"/>
                <a:gd name="T13" fmla="*/ 0 h 15"/>
                <a:gd name="T14" fmla="*/ 0 w 15"/>
                <a:gd name="T15" fmla="*/ 0 h 15"/>
                <a:gd name="T16" fmla="*/ 0 w 15"/>
                <a:gd name="T17" fmla="*/ 0 h 15"/>
                <a:gd name="T18" fmla="*/ 0 w 15"/>
                <a:gd name="T19" fmla="*/ 0 h 15"/>
                <a:gd name="T20" fmla="*/ 0 w 15"/>
                <a:gd name="T21" fmla="*/ 0 h 15"/>
                <a:gd name="T22" fmla="*/ 0 w 15"/>
                <a:gd name="T23" fmla="*/ 0 h 15"/>
                <a:gd name="T24" fmla="*/ 0 w 15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5"/>
                <a:gd name="T41" fmla="*/ 15 w 15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5">
                  <a:moveTo>
                    <a:pt x="15" y="7"/>
                  </a:moveTo>
                  <a:lnTo>
                    <a:pt x="14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Freeform 167"/>
            <p:cNvSpPr>
              <a:spLocks/>
            </p:cNvSpPr>
            <p:nvPr/>
          </p:nvSpPr>
          <p:spPr bwMode="auto">
            <a:xfrm>
              <a:off x="1083" y="365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w 16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15"/>
                <a:gd name="T44" fmla="*/ 16 w 16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15">
                  <a:moveTo>
                    <a:pt x="16" y="7"/>
                  </a:moveTo>
                  <a:lnTo>
                    <a:pt x="16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Freeform 168"/>
            <p:cNvSpPr>
              <a:spLocks/>
            </p:cNvSpPr>
            <p:nvPr/>
          </p:nvSpPr>
          <p:spPr bwMode="auto">
            <a:xfrm>
              <a:off x="1083" y="365"/>
              <a:ext cx="3" cy="3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w 16"/>
                <a:gd name="T11" fmla="*/ 0 h 15"/>
                <a:gd name="T12" fmla="*/ 0 w 16"/>
                <a:gd name="T13" fmla="*/ 0 h 15"/>
                <a:gd name="T14" fmla="*/ 0 w 16"/>
                <a:gd name="T15" fmla="*/ 0 h 15"/>
                <a:gd name="T16" fmla="*/ 0 w 16"/>
                <a:gd name="T17" fmla="*/ 0 h 15"/>
                <a:gd name="T18" fmla="*/ 0 w 16"/>
                <a:gd name="T19" fmla="*/ 0 h 15"/>
                <a:gd name="T20" fmla="*/ 0 w 16"/>
                <a:gd name="T21" fmla="*/ 0 h 15"/>
                <a:gd name="T22" fmla="*/ 0 w 16"/>
                <a:gd name="T23" fmla="*/ 0 h 15"/>
                <a:gd name="T24" fmla="*/ 0 w 1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"/>
                <a:gd name="T41" fmla="*/ 16 w 1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">
                  <a:moveTo>
                    <a:pt x="16" y="7"/>
                  </a:moveTo>
                  <a:lnTo>
                    <a:pt x="16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Freeform 169"/>
            <p:cNvSpPr>
              <a:spLocks/>
            </p:cNvSpPr>
            <p:nvPr/>
          </p:nvSpPr>
          <p:spPr bwMode="auto">
            <a:xfrm>
              <a:off x="1125" y="337"/>
              <a:ext cx="14" cy="5"/>
            </a:xfrm>
            <a:custGeom>
              <a:avLst/>
              <a:gdLst>
                <a:gd name="T0" fmla="*/ 0 w 68"/>
                <a:gd name="T1" fmla="*/ 0 h 24"/>
                <a:gd name="T2" fmla="*/ 1 w 68"/>
                <a:gd name="T3" fmla="*/ 0 h 24"/>
                <a:gd name="T4" fmla="*/ 1 w 68"/>
                <a:gd name="T5" fmla="*/ 0 h 24"/>
                <a:gd name="T6" fmla="*/ 0 w 68"/>
                <a:gd name="T7" fmla="*/ 0 h 24"/>
                <a:gd name="T8" fmla="*/ 0 w 68"/>
                <a:gd name="T9" fmla="*/ 0 h 24"/>
                <a:gd name="T10" fmla="*/ 0 w 68"/>
                <a:gd name="T11" fmla="*/ 0 h 24"/>
                <a:gd name="T12" fmla="*/ 0 w 68"/>
                <a:gd name="T13" fmla="*/ 0 h 24"/>
                <a:gd name="T14" fmla="*/ 0 w 68"/>
                <a:gd name="T15" fmla="*/ 0 h 24"/>
                <a:gd name="T16" fmla="*/ 0 w 68"/>
                <a:gd name="T17" fmla="*/ 0 h 24"/>
                <a:gd name="T18" fmla="*/ 0 w 68"/>
                <a:gd name="T19" fmla="*/ 0 h 24"/>
                <a:gd name="T20" fmla="*/ 0 w 68"/>
                <a:gd name="T21" fmla="*/ 0 h 24"/>
                <a:gd name="T22" fmla="*/ 0 w 68"/>
                <a:gd name="T23" fmla="*/ 0 h 24"/>
                <a:gd name="T24" fmla="*/ 0 w 68"/>
                <a:gd name="T25" fmla="*/ 0 h 24"/>
                <a:gd name="T26" fmla="*/ 0 w 68"/>
                <a:gd name="T27" fmla="*/ 0 h 24"/>
                <a:gd name="T28" fmla="*/ 0 w 68"/>
                <a:gd name="T29" fmla="*/ 0 h 24"/>
                <a:gd name="T30" fmla="*/ 0 w 68"/>
                <a:gd name="T31" fmla="*/ 0 h 24"/>
                <a:gd name="T32" fmla="*/ 0 w 68"/>
                <a:gd name="T33" fmla="*/ 0 h 24"/>
                <a:gd name="T34" fmla="*/ 0 w 68"/>
                <a:gd name="T35" fmla="*/ 0 h 24"/>
                <a:gd name="T36" fmla="*/ 0 w 68"/>
                <a:gd name="T37" fmla="*/ 0 h 24"/>
                <a:gd name="T38" fmla="*/ 0 w 68"/>
                <a:gd name="T39" fmla="*/ 0 h 24"/>
                <a:gd name="T40" fmla="*/ 0 w 68"/>
                <a:gd name="T41" fmla="*/ 0 h 24"/>
                <a:gd name="T42" fmla="*/ 0 w 68"/>
                <a:gd name="T43" fmla="*/ 0 h 24"/>
                <a:gd name="T44" fmla="*/ 0 w 68"/>
                <a:gd name="T45" fmla="*/ 0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"/>
                <a:gd name="T70" fmla="*/ 0 h 24"/>
                <a:gd name="T71" fmla="*/ 68 w 68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" h="24">
                  <a:moveTo>
                    <a:pt x="5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4"/>
                  </a:lnTo>
                  <a:lnTo>
                    <a:pt x="0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170"/>
            <p:cNvSpPr>
              <a:spLocks/>
            </p:cNvSpPr>
            <p:nvPr/>
          </p:nvSpPr>
          <p:spPr bwMode="auto">
            <a:xfrm>
              <a:off x="1125" y="337"/>
              <a:ext cx="14" cy="5"/>
            </a:xfrm>
            <a:custGeom>
              <a:avLst/>
              <a:gdLst>
                <a:gd name="T0" fmla="*/ 0 w 68"/>
                <a:gd name="T1" fmla="*/ 0 h 24"/>
                <a:gd name="T2" fmla="*/ 1 w 68"/>
                <a:gd name="T3" fmla="*/ 0 h 24"/>
                <a:gd name="T4" fmla="*/ 1 w 68"/>
                <a:gd name="T5" fmla="*/ 0 h 24"/>
                <a:gd name="T6" fmla="*/ 0 w 68"/>
                <a:gd name="T7" fmla="*/ 0 h 24"/>
                <a:gd name="T8" fmla="*/ 0 w 68"/>
                <a:gd name="T9" fmla="*/ 0 h 24"/>
                <a:gd name="T10" fmla="*/ 0 w 68"/>
                <a:gd name="T11" fmla="*/ 0 h 24"/>
                <a:gd name="T12" fmla="*/ 0 w 68"/>
                <a:gd name="T13" fmla="*/ 0 h 24"/>
                <a:gd name="T14" fmla="*/ 0 w 68"/>
                <a:gd name="T15" fmla="*/ 0 h 24"/>
                <a:gd name="T16" fmla="*/ 0 w 68"/>
                <a:gd name="T17" fmla="*/ 0 h 24"/>
                <a:gd name="T18" fmla="*/ 0 w 68"/>
                <a:gd name="T19" fmla="*/ 0 h 24"/>
                <a:gd name="T20" fmla="*/ 0 w 68"/>
                <a:gd name="T21" fmla="*/ 0 h 24"/>
                <a:gd name="T22" fmla="*/ 0 w 68"/>
                <a:gd name="T23" fmla="*/ 0 h 24"/>
                <a:gd name="T24" fmla="*/ 0 w 68"/>
                <a:gd name="T25" fmla="*/ 0 h 24"/>
                <a:gd name="T26" fmla="*/ 0 w 68"/>
                <a:gd name="T27" fmla="*/ 0 h 24"/>
                <a:gd name="T28" fmla="*/ 0 w 68"/>
                <a:gd name="T29" fmla="*/ 0 h 24"/>
                <a:gd name="T30" fmla="*/ 0 w 68"/>
                <a:gd name="T31" fmla="*/ 0 h 24"/>
                <a:gd name="T32" fmla="*/ 0 w 68"/>
                <a:gd name="T33" fmla="*/ 0 h 24"/>
                <a:gd name="T34" fmla="*/ 0 w 68"/>
                <a:gd name="T35" fmla="*/ 0 h 24"/>
                <a:gd name="T36" fmla="*/ 0 w 68"/>
                <a:gd name="T37" fmla="*/ 0 h 24"/>
                <a:gd name="T38" fmla="*/ 0 w 68"/>
                <a:gd name="T39" fmla="*/ 0 h 24"/>
                <a:gd name="T40" fmla="*/ 0 w 68"/>
                <a:gd name="T41" fmla="*/ 0 h 24"/>
                <a:gd name="T42" fmla="*/ 0 w 68"/>
                <a:gd name="T43" fmla="*/ 0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24"/>
                <a:gd name="T68" fmla="*/ 68 w 68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24">
                  <a:moveTo>
                    <a:pt x="5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4"/>
                  </a:lnTo>
                  <a:lnTo>
                    <a:pt x="0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171"/>
            <p:cNvSpPr>
              <a:spLocks/>
            </p:cNvSpPr>
            <p:nvPr/>
          </p:nvSpPr>
          <p:spPr bwMode="auto">
            <a:xfrm>
              <a:off x="1125" y="342"/>
              <a:ext cx="14" cy="2"/>
            </a:xfrm>
            <a:custGeom>
              <a:avLst/>
              <a:gdLst>
                <a:gd name="T0" fmla="*/ 1 w 72"/>
                <a:gd name="T1" fmla="*/ 0 h 12"/>
                <a:gd name="T2" fmla="*/ 1 w 72"/>
                <a:gd name="T3" fmla="*/ 0 h 12"/>
                <a:gd name="T4" fmla="*/ 1 w 72"/>
                <a:gd name="T5" fmla="*/ 0 h 12"/>
                <a:gd name="T6" fmla="*/ 0 w 72"/>
                <a:gd name="T7" fmla="*/ 0 h 12"/>
                <a:gd name="T8" fmla="*/ 0 w 72"/>
                <a:gd name="T9" fmla="*/ 0 h 12"/>
                <a:gd name="T10" fmla="*/ 0 w 72"/>
                <a:gd name="T11" fmla="*/ 0 h 12"/>
                <a:gd name="T12" fmla="*/ 1 w 72"/>
                <a:gd name="T13" fmla="*/ 0 h 12"/>
                <a:gd name="T14" fmla="*/ 1 w 72"/>
                <a:gd name="T15" fmla="*/ 0 h 12"/>
                <a:gd name="T16" fmla="*/ 1 w 7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2"/>
                <a:gd name="T29" fmla="*/ 72 w 7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2">
                  <a:moveTo>
                    <a:pt x="69" y="0"/>
                  </a:moveTo>
                  <a:lnTo>
                    <a:pt x="72" y="1"/>
                  </a:lnTo>
                  <a:lnTo>
                    <a:pt x="72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3" y="1"/>
                  </a:lnTo>
                  <a:lnTo>
                    <a:pt x="69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172"/>
            <p:cNvSpPr>
              <a:spLocks/>
            </p:cNvSpPr>
            <p:nvPr/>
          </p:nvSpPr>
          <p:spPr bwMode="auto">
            <a:xfrm>
              <a:off x="1125" y="342"/>
              <a:ext cx="14" cy="2"/>
            </a:xfrm>
            <a:custGeom>
              <a:avLst/>
              <a:gdLst>
                <a:gd name="T0" fmla="*/ 1 w 72"/>
                <a:gd name="T1" fmla="*/ 0 h 12"/>
                <a:gd name="T2" fmla="*/ 1 w 72"/>
                <a:gd name="T3" fmla="*/ 0 h 12"/>
                <a:gd name="T4" fmla="*/ 1 w 72"/>
                <a:gd name="T5" fmla="*/ 0 h 12"/>
                <a:gd name="T6" fmla="*/ 0 w 72"/>
                <a:gd name="T7" fmla="*/ 0 h 12"/>
                <a:gd name="T8" fmla="*/ 0 w 72"/>
                <a:gd name="T9" fmla="*/ 0 h 12"/>
                <a:gd name="T10" fmla="*/ 0 w 72"/>
                <a:gd name="T11" fmla="*/ 0 h 12"/>
                <a:gd name="T12" fmla="*/ 1 w 72"/>
                <a:gd name="T13" fmla="*/ 0 h 12"/>
                <a:gd name="T14" fmla="*/ 1 w 7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2"/>
                <a:gd name="T26" fmla="*/ 72 w 7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2">
                  <a:moveTo>
                    <a:pt x="69" y="0"/>
                  </a:moveTo>
                  <a:lnTo>
                    <a:pt x="72" y="1"/>
                  </a:lnTo>
                  <a:lnTo>
                    <a:pt x="72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3" y="1"/>
                  </a:lnTo>
                  <a:lnTo>
                    <a:pt x="69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Freeform 173"/>
            <p:cNvSpPr>
              <a:spLocks/>
            </p:cNvSpPr>
            <p:nvPr/>
          </p:nvSpPr>
          <p:spPr bwMode="auto">
            <a:xfrm>
              <a:off x="1126" y="328"/>
              <a:ext cx="13" cy="7"/>
            </a:xfrm>
            <a:custGeom>
              <a:avLst/>
              <a:gdLst>
                <a:gd name="T0" fmla="*/ 0 w 65"/>
                <a:gd name="T1" fmla="*/ 0 h 33"/>
                <a:gd name="T2" fmla="*/ 0 w 65"/>
                <a:gd name="T3" fmla="*/ 0 h 33"/>
                <a:gd name="T4" fmla="*/ 0 w 65"/>
                <a:gd name="T5" fmla="*/ 0 h 33"/>
                <a:gd name="T6" fmla="*/ 0 w 65"/>
                <a:gd name="T7" fmla="*/ 0 h 33"/>
                <a:gd name="T8" fmla="*/ 0 w 65"/>
                <a:gd name="T9" fmla="*/ 0 h 33"/>
                <a:gd name="T10" fmla="*/ 0 w 65"/>
                <a:gd name="T11" fmla="*/ 0 h 33"/>
                <a:gd name="T12" fmla="*/ 0 w 65"/>
                <a:gd name="T13" fmla="*/ 0 h 33"/>
                <a:gd name="T14" fmla="*/ 0 w 65"/>
                <a:gd name="T15" fmla="*/ 0 h 33"/>
                <a:gd name="T16" fmla="*/ 0 w 65"/>
                <a:gd name="T17" fmla="*/ 0 h 33"/>
                <a:gd name="T18" fmla="*/ 1 w 65"/>
                <a:gd name="T19" fmla="*/ 0 h 33"/>
                <a:gd name="T20" fmla="*/ 1 w 65"/>
                <a:gd name="T21" fmla="*/ 0 h 33"/>
                <a:gd name="T22" fmla="*/ 0 w 65"/>
                <a:gd name="T23" fmla="*/ 0 h 33"/>
                <a:gd name="T24" fmla="*/ 0 w 65"/>
                <a:gd name="T25" fmla="*/ 0 h 33"/>
                <a:gd name="T26" fmla="*/ 0 w 65"/>
                <a:gd name="T27" fmla="*/ 0 h 33"/>
                <a:gd name="T28" fmla="*/ 0 w 65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33"/>
                <a:gd name="T47" fmla="*/ 65 w 6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33">
                  <a:moveTo>
                    <a:pt x="0" y="4"/>
                  </a:moveTo>
                  <a:lnTo>
                    <a:pt x="12" y="4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5"/>
                  </a:lnTo>
                  <a:lnTo>
                    <a:pt x="50" y="25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3" y="33"/>
                  </a:lnTo>
                  <a:lnTo>
                    <a:pt x="4" y="3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Freeform 174"/>
            <p:cNvSpPr>
              <a:spLocks/>
            </p:cNvSpPr>
            <p:nvPr/>
          </p:nvSpPr>
          <p:spPr bwMode="auto">
            <a:xfrm>
              <a:off x="1126" y="328"/>
              <a:ext cx="13" cy="7"/>
            </a:xfrm>
            <a:custGeom>
              <a:avLst/>
              <a:gdLst>
                <a:gd name="T0" fmla="*/ 0 w 65"/>
                <a:gd name="T1" fmla="*/ 0 h 33"/>
                <a:gd name="T2" fmla="*/ 0 w 65"/>
                <a:gd name="T3" fmla="*/ 0 h 33"/>
                <a:gd name="T4" fmla="*/ 0 w 65"/>
                <a:gd name="T5" fmla="*/ 0 h 33"/>
                <a:gd name="T6" fmla="*/ 0 w 65"/>
                <a:gd name="T7" fmla="*/ 0 h 33"/>
                <a:gd name="T8" fmla="*/ 0 w 65"/>
                <a:gd name="T9" fmla="*/ 0 h 33"/>
                <a:gd name="T10" fmla="*/ 0 w 65"/>
                <a:gd name="T11" fmla="*/ 0 h 33"/>
                <a:gd name="T12" fmla="*/ 0 w 65"/>
                <a:gd name="T13" fmla="*/ 0 h 33"/>
                <a:gd name="T14" fmla="*/ 0 w 65"/>
                <a:gd name="T15" fmla="*/ 0 h 33"/>
                <a:gd name="T16" fmla="*/ 0 w 65"/>
                <a:gd name="T17" fmla="*/ 0 h 33"/>
                <a:gd name="T18" fmla="*/ 1 w 65"/>
                <a:gd name="T19" fmla="*/ 0 h 33"/>
                <a:gd name="T20" fmla="*/ 1 w 65"/>
                <a:gd name="T21" fmla="*/ 0 h 33"/>
                <a:gd name="T22" fmla="*/ 0 w 65"/>
                <a:gd name="T23" fmla="*/ 0 h 33"/>
                <a:gd name="T24" fmla="*/ 0 w 65"/>
                <a:gd name="T25" fmla="*/ 0 h 33"/>
                <a:gd name="T26" fmla="*/ 0 w 65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33"/>
                <a:gd name="T44" fmla="*/ 65 w 65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33">
                  <a:moveTo>
                    <a:pt x="0" y="4"/>
                  </a:moveTo>
                  <a:lnTo>
                    <a:pt x="12" y="4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5"/>
                  </a:lnTo>
                  <a:lnTo>
                    <a:pt x="50" y="25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3" y="33"/>
                  </a:lnTo>
                  <a:lnTo>
                    <a:pt x="4" y="33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Freeform 175"/>
            <p:cNvSpPr>
              <a:spLocks/>
            </p:cNvSpPr>
            <p:nvPr/>
          </p:nvSpPr>
          <p:spPr bwMode="auto">
            <a:xfrm>
              <a:off x="1126" y="335"/>
              <a:ext cx="13" cy="2"/>
            </a:xfrm>
            <a:custGeom>
              <a:avLst/>
              <a:gdLst>
                <a:gd name="T0" fmla="*/ 1 w 64"/>
                <a:gd name="T1" fmla="*/ 0 h 13"/>
                <a:gd name="T2" fmla="*/ 1 w 64"/>
                <a:gd name="T3" fmla="*/ 0 h 13"/>
                <a:gd name="T4" fmla="*/ 0 w 64"/>
                <a:gd name="T5" fmla="*/ 0 h 13"/>
                <a:gd name="T6" fmla="*/ 0 w 64"/>
                <a:gd name="T7" fmla="*/ 0 h 13"/>
                <a:gd name="T8" fmla="*/ 1 w 64"/>
                <a:gd name="T9" fmla="*/ 0 h 13"/>
                <a:gd name="T10" fmla="*/ 1 w 64"/>
                <a:gd name="T11" fmla="*/ 0 h 13"/>
                <a:gd name="T12" fmla="*/ 1 w 6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3"/>
                <a:gd name="T23" fmla="*/ 64 w 6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3">
                  <a:moveTo>
                    <a:pt x="64" y="0"/>
                  </a:moveTo>
                  <a:lnTo>
                    <a:pt x="64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6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176"/>
            <p:cNvSpPr>
              <a:spLocks/>
            </p:cNvSpPr>
            <p:nvPr/>
          </p:nvSpPr>
          <p:spPr bwMode="auto">
            <a:xfrm>
              <a:off x="1126" y="335"/>
              <a:ext cx="13" cy="2"/>
            </a:xfrm>
            <a:custGeom>
              <a:avLst/>
              <a:gdLst>
                <a:gd name="T0" fmla="*/ 1 w 64"/>
                <a:gd name="T1" fmla="*/ 0 h 13"/>
                <a:gd name="T2" fmla="*/ 1 w 64"/>
                <a:gd name="T3" fmla="*/ 0 h 13"/>
                <a:gd name="T4" fmla="*/ 0 w 64"/>
                <a:gd name="T5" fmla="*/ 0 h 13"/>
                <a:gd name="T6" fmla="*/ 0 w 64"/>
                <a:gd name="T7" fmla="*/ 0 h 13"/>
                <a:gd name="T8" fmla="*/ 1 w 64"/>
                <a:gd name="T9" fmla="*/ 0 h 13"/>
                <a:gd name="T10" fmla="*/ 1 w 64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3"/>
                <a:gd name="T20" fmla="*/ 64 w 6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3">
                  <a:moveTo>
                    <a:pt x="64" y="0"/>
                  </a:moveTo>
                  <a:lnTo>
                    <a:pt x="64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64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177"/>
            <p:cNvSpPr>
              <a:spLocks/>
            </p:cNvSpPr>
            <p:nvPr/>
          </p:nvSpPr>
          <p:spPr bwMode="auto">
            <a:xfrm>
              <a:off x="1125" y="291"/>
              <a:ext cx="14" cy="5"/>
            </a:xfrm>
            <a:custGeom>
              <a:avLst/>
              <a:gdLst>
                <a:gd name="T0" fmla="*/ 0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0 w 68"/>
                <a:gd name="T7" fmla="*/ 0 h 23"/>
                <a:gd name="T8" fmla="*/ 0 w 68"/>
                <a:gd name="T9" fmla="*/ 0 h 23"/>
                <a:gd name="T10" fmla="*/ 0 w 68"/>
                <a:gd name="T11" fmla="*/ 0 h 23"/>
                <a:gd name="T12" fmla="*/ 0 w 68"/>
                <a:gd name="T13" fmla="*/ 0 h 23"/>
                <a:gd name="T14" fmla="*/ 0 w 68"/>
                <a:gd name="T15" fmla="*/ 0 h 23"/>
                <a:gd name="T16" fmla="*/ 0 w 68"/>
                <a:gd name="T17" fmla="*/ 0 h 23"/>
                <a:gd name="T18" fmla="*/ 0 w 68"/>
                <a:gd name="T19" fmla="*/ 0 h 23"/>
                <a:gd name="T20" fmla="*/ 0 w 68"/>
                <a:gd name="T21" fmla="*/ 0 h 23"/>
                <a:gd name="T22" fmla="*/ 0 w 68"/>
                <a:gd name="T23" fmla="*/ 0 h 23"/>
                <a:gd name="T24" fmla="*/ 0 w 68"/>
                <a:gd name="T25" fmla="*/ 0 h 23"/>
                <a:gd name="T26" fmla="*/ 0 w 68"/>
                <a:gd name="T27" fmla="*/ 0 h 23"/>
                <a:gd name="T28" fmla="*/ 0 w 68"/>
                <a:gd name="T29" fmla="*/ 0 h 23"/>
                <a:gd name="T30" fmla="*/ 0 w 68"/>
                <a:gd name="T31" fmla="*/ 0 h 23"/>
                <a:gd name="T32" fmla="*/ 0 w 68"/>
                <a:gd name="T33" fmla="*/ 0 h 23"/>
                <a:gd name="T34" fmla="*/ 0 w 68"/>
                <a:gd name="T35" fmla="*/ 0 h 23"/>
                <a:gd name="T36" fmla="*/ 0 w 68"/>
                <a:gd name="T37" fmla="*/ 0 h 23"/>
                <a:gd name="T38" fmla="*/ 0 w 68"/>
                <a:gd name="T39" fmla="*/ 0 h 23"/>
                <a:gd name="T40" fmla="*/ 0 w 68"/>
                <a:gd name="T41" fmla="*/ 0 h 23"/>
                <a:gd name="T42" fmla="*/ 0 w 68"/>
                <a:gd name="T43" fmla="*/ 0 h 23"/>
                <a:gd name="T44" fmla="*/ 0 w 68"/>
                <a:gd name="T45" fmla="*/ 0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"/>
                <a:gd name="T70" fmla="*/ 0 h 23"/>
                <a:gd name="T71" fmla="*/ 68 w 68"/>
                <a:gd name="T72" fmla="*/ 23 h 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" h="23">
                  <a:moveTo>
                    <a:pt x="5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41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178"/>
            <p:cNvSpPr>
              <a:spLocks/>
            </p:cNvSpPr>
            <p:nvPr/>
          </p:nvSpPr>
          <p:spPr bwMode="auto">
            <a:xfrm>
              <a:off x="1125" y="291"/>
              <a:ext cx="14" cy="5"/>
            </a:xfrm>
            <a:custGeom>
              <a:avLst/>
              <a:gdLst>
                <a:gd name="T0" fmla="*/ 0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0 w 68"/>
                <a:gd name="T7" fmla="*/ 0 h 23"/>
                <a:gd name="T8" fmla="*/ 0 w 68"/>
                <a:gd name="T9" fmla="*/ 0 h 23"/>
                <a:gd name="T10" fmla="*/ 0 w 68"/>
                <a:gd name="T11" fmla="*/ 0 h 23"/>
                <a:gd name="T12" fmla="*/ 0 w 68"/>
                <a:gd name="T13" fmla="*/ 0 h 23"/>
                <a:gd name="T14" fmla="*/ 0 w 68"/>
                <a:gd name="T15" fmla="*/ 0 h 23"/>
                <a:gd name="T16" fmla="*/ 0 w 68"/>
                <a:gd name="T17" fmla="*/ 0 h 23"/>
                <a:gd name="T18" fmla="*/ 0 w 68"/>
                <a:gd name="T19" fmla="*/ 0 h 23"/>
                <a:gd name="T20" fmla="*/ 0 w 68"/>
                <a:gd name="T21" fmla="*/ 0 h 23"/>
                <a:gd name="T22" fmla="*/ 0 w 68"/>
                <a:gd name="T23" fmla="*/ 0 h 23"/>
                <a:gd name="T24" fmla="*/ 0 w 68"/>
                <a:gd name="T25" fmla="*/ 0 h 23"/>
                <a:gd name="T26" fmla="*/ 0 w 68"/>
                <a:gd name="T27" fmla="*/ 0 h 23"/>
                <a:gd name="T28" fmla="*/ 0 w 68"/>
                <a:gd name="T29" fmla="*/ 0 h 23"/>
                <a:gd name="T30" fmla="*/ 0 w 68"/>
                <a:gd name="T31" fmla="*/ 0 h 23"/>
                <a:gd name="T32" fmla="*/ 0 w 68"/>
                <a:gd name="T33" fmla="*/ 0 h 23"/>
                <a:gd name="T34" fmla="*/ 0 w 68"/>
                <a:gd name="T35" fmla="*/ 0 h 23"/>
                <a:gd name="T36" fmla="*/ 0 w 68"/>
                <a:gd name="T37" fmla="*/ 0 h 23"/>
                <a:gd name="T38" fmla="*/ 0 w 68"/>
                <a:gd name="T39" fmla="*/ 0 h 23"/>
                <a:gd name="T40" fmla="*/ 0 w 68"/>
                <a:gd name="T41" fmla="*/ 0 h 23"/>
                <a:gd name="T42" fmla="*/ 0 w 68"/>
                <a:gd name="T43" fmla="*/ 0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23"/>
                <a:gd name="T68" fmla="*/ 68 w 68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23">
                  <a:moveTo>
                    <a:pt x="5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41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Freeform 179"/>
            <p:cNvSpPr>
              <a:spLocks/>
            </p:cNvSpPr>
            <p:nvPr/>
          </p:nvSpPr>
          <p:spPr bwMode="auto">
            <a:xfrm>
              <a:off x="1125" y="296"/>
              <a:ext cx="14" cy="2"/>
            </a:xfrm>
            <a:custGeom>
              <a:avLst/>
              <a:gdLst>
                <a:gd name="T0" fmla="*/ 1 w 72"/>
                <a:gd name="T1" fmla="*/ 0 h 11"/>
                <a:gd name="T2" fmla="*/ 1 w 72"/>
                <a:gd name="T3" fmla="*/ 0 h 11"/>
                <a:gd name="T4" fmla="*/ 1 w 72"/>
                <a:gd name="T5" fmla="*/ 0 h 11"/>
                <a:gd name="T6" fmla="*/ 0 w 72"/>
                <a:gd name="T7" fmla="*/ 0 h 11"/>
                <a:gd name="T8" fmla="*/ 0 w 72"/>
                <a:gd name="T9" fmla="*/ 0 h 11"/>
                <a:gd name="T10" fmla="*/ 0 w 72"/>
                <a:gd name="T11" fmla="*/ 0 h 11"/>
                <a:gd name="T12" fmla="*/ 1 w 72"/>
                <a:gd name="T13" fmla="*/ 0 h 11"/>
                <a:gd name="T14" fmla="*/ 1 w 72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1"/>
                <a:gd name="T26" fmla="*/ 72 w 72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1">
                  <a:moveTo>
                    <a:pt x="69" y="0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Freeform 180"/>
            <p:cNvSpPr>
              <a:spLocks/>
            </p:cNvSpPr>
            <p:nvPr/>
          </p:nvSpPr>
          <p:spPr bwMode="auto">
            <a:xfrm>
              <a:off x="1125" y="296"/>
              <a:ext cx="14" cy="2"/>
            </a:xfrm>
            <a:custGeom>
              <a:avLst/>
              <a:gdLst>
                <a:gd name="T0" fmla="*/ 1 w 72"/>
                <a:gd name="T1" fmla="*/ 0 h 11"/>
                <a:gd name="T2" fmla="*/ 1 w 72"/>
                <a:gd name="T3" fmla="*/ 0 h 11"/>
                <a:gd name="T4" fmla="*/ 1 w 72"/>
                <a:gd name="T5" fmla="*/ 0 h 11"/>
                <a:gd name="T6" fmla="*/ 0 w 72"/>
                <a:gd name="T7" fmla="*/ 0 h 11"/>
                <a:gd name="T8" fmla="*/ 0 w 72"/>
                <a:gd name="T9" fmla="*/ 0 h 11"/>
                <a:gd name="T10" fmla="*/ 0 w 72"/>
                <a:gd name="T11" fmla="*/ 0 h 11"/>
                <a:gd name="T12" fmla="*/ 1 w 72"/>
                <a:gd name="T13" fmla="*/ 0 h 11"/>
                <a:gd name="T14" fmla="*/ 1 w 72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1"/>
                <a:gd name="T26" fmla="*/ 72 w 72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1">
                  <a:moveTo>
                    <a:pt x="69" y="0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9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181"/>
            <p:cNvSpPr>
              <a:spLocks/>
            </p:cNvSpPr>
            <p:nvPr/>
          </p:nvSpPr>
          <p:spPr bwMode="auto">
            <a:xfrm>
              <a:off x="1126" y="282"/>
              <a:ext cx="13" cy="7"/>
            </a:xfrm>
            <a:custGeom>
              <a:avLst/>
              <a:gdLst>
                <a:gd name="T0" fmla="*/ 0 w 65"/>
                <a:gd name="T1" fmla="*/ 0 h 34"/>
                <a:gd name="T2" fmla="*/ 0 w 65"/>
                <a:gd name="T3" fmla="*/ 0 h 34"/>
                <a:gd name="T4" fmla="*/ 0 w 65"/>
                <a:gd name="T5" fmla="*/ 0 h 34"/>
                <a:gd name="T6" fmla="*/ 0 w 65"/>
                <a:gd name="T7" fmla="*/ 0 h 34"/>
                <a:gd name="T8" fmla="*/ 0 w 65"/>
                <a:gd name="T9" fmla="*/ 0 h 34"/>
                <a:gd name="T10" fmla="*/ 0 w 65"/>
                <a:gd name="T11" fmla="*/ 0 h 34"/>
                <a:gd name="T12" fmla="*/ 0 w 65"/>
                <a:gd name="T13" fmla="*/ 0 h 34"/>
                <a:gd name="T14" fmla="*/ 0 w 65"/>
                <a:gd name="T15" fmla="*/ 0 h 34"/>
                <a:gd name="T16" fmla="*/ 0 w 65"/>
                <a:gd name="T17" fmla="*/ 0 h 34"/>
                <a:gd name="T18" fmla="*/ 1 w 65"/>
                <a:gd name="T19" fmla="*/ 0 h 34"/>
                <a:gd name="T20" fmla="*/ 1 w 65"/>
                <a:gd name="T21" fmla="*/ 0 h 34"/>
                <a:gd name="T22" fmla="*/ 0 w 65"/>
                <a:gd name="T23" fmla="*/ 0 h 34"/>
                <a:gd name="T24" fmla="*/ 0 w 65"/>
                <a:gd name="T25" fmla="*/ 0 h 34"/>
                <a:gd name="T26" fmla="*/ 0 w 65"/>
                <a:gd name="T27" fmla="*/ 0 h 34"/>
                <a:gd name="T28" fmla="*/ 0 w 65"/>
                <a:gd name="T29" fmla="*/ 0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34"/>
                <a:gd name="T47" fmla="*/ 65 w 65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34">
                  <a:moveTo>
                    <a:pt x="0" y="5"/>
                  </a:moveTo>
                  <a:lnTo>
                    <a:pt x="12" y="5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4"/>
                  </a:lnTo>
                  <a:lnTo>
                    <a:pt x="50" y="24"/>
                  </a:lnTo>
                  <a:lnTo>
                    <a:pt x="55" y="5"/>
                  </a:lnTo>
                  <a:lnTo>
                    <a:pt x="65" y="5"/>
                  </a:lnTo>
                  <a:lnTo>
                    <a:pt x="63" y="34"/>
                  </a:lnTo>
                  <a:lnTo>
                    <a:pt x="4" y="34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182"/>
            <p:cNvSpPr>
              <a:spLocks/>
            </p:cNvSpPr>
            <p:nvPr/>
          </p:nvSpPr>
          <p:spPr bwMode="auto">
            <a:xfrm>
              <a:off x="1126" y="282"/>
              <a:ext cx="13" cy="7"/>
            </a:xfrm>
            <a:custGeom>
              <a:avLst/>
              <a:gdLst>
                <a:gd name="T0" fmla="*/ 0 w 65"/>
                <a:gd name="T1" fmla="*/ 0 h 34"/>
                <a:gd name="T2" fmla="*/ 0 w 65"/>
                <a:gd name="T3" fmla="*/ 0 h 34"/>
                <a:gd name="T4" fmla="*/ 0 w 65"/>
                <a:gd name="T5" fmla="*/ 0 h 34"/>
                <a:gd name="T6" fmla="*/ 0 w 65"/>
                <a:gd name="T7" fmla="*/ 0 h 34"/>
                <a:gd name="T8" fmla="*/ 0 w 65"/>
                <a:gd name="T9" fmla="*/ 0 h 34"/>
                <a:gd name="T10" fmla="*/ 0 w 65"/>
                <a:gd name="T11" fmla="*/ 0 h 34"/>
                <a:gd name="T12" fmla="*/ 0 w 65"/>
                <a:gd name="T13" fmla="*/ 0 h 34"/>
                <a:gd name="T14" fmla="*/ 0 w 65"/>
                <a:gd name="T15" fmla="*/ 0 h 34"/>
                <a:gd name="T16" fmla="*/ 0 w 65"/>
                <a:gd name="T17" fmla="*/ 0 h 34"/>
                <a:gd name="T18" fmla="*/ 1 w 65"/>
                <a:gd name="T19" fmla="*/ 0 h 34"/>
                <a:gd name="T20" fmla="*/ 1 w 65"/>
                <a:gd name="T21" fmla="*/ 0 h 34"/>
                <a:gd name="T22" fmla="*/ 0 w 65"/>
                <a:gd name="T23" fmla="*/ 0 h 34"/>
                <a:gd name="T24" fmla="*/ 0 w 65"/>
                <a:gd name="T25" fmla="*/ 0 h 34"/>
                <a:gd name="T26" fmla="*/ 0 w 65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34"/>
                <a:gd name="T44" fmla="*/ 65 w 65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34">
                  <a:moveTo>
                    <a:pt x="0" y="5"/>
                  </a:moveTo>
                  <a:lnTo>
                    <a:pt x="12" y="5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4"/>
                  </a:lnTo>
                  <a:lnTo>
                    <a:pt x="50" y="24"/>
                  </a:lnTo>
                  <a:lnTo>
                    <a:pt x="55" y="5"/>
                  </a:lnTo>
                  <a:lnTo>
                    <a:pt x="65" y="5"/>
                  </a:lnTo>
                  <a:lnTo>
                    <a:pt x="63" y="34"/>
                  </a:lnTo>
                  <a:lnTo>
                    <a:pt x="4" y="34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183"/>
            <p:cNvSpPr>
              <a:spLocks/>
            </p:cNvSpPr>
            <p:nvPr/>
          </p:nvSpPr>
          <p:spPr bwMode="auto">
            <a:xfrm>
              <a:off x="1126" y="289"/>
              <a:ext cx="13" cy="2"/>
            </a:xfrm>
            <a:custGeom>
              <a:avLst/>
              <a:gdLst>
                <a:gd name="T0" fmla="*/ 1 w 64"/>
                <a:gd name="T1" fmla="*/ 0 h 11"/>
                <a:gd name="T2" fmla="*/ 1 w 64"/>
                <a:gd name="T3" fmla="*/ 0 h 11"/>
                <a:gd name="T4" fmla="*/ 0 w 64"/>
                <a:gd name="T5" fmla="*/ 0 h 11"/>
                <a:gd name="T6" fmla="*/ 0 w 64"/>
                <a:gd name="T7" fmla="*/ 0 h 11"/>
                <a:gd name="T8" fmla="*/ 1 w 64"/>
                <a:gd name="T9" fmla="*/ 0 h 11"/>
                <a:gd name="T10" fmla="*/ 1 w 64"/>
                <a:gd name="T11" fmla="*/ 0 h 11"/>
                <a:gd name="T12" fmla="*/ 1 w 6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11"/>
                <a:gd name="T23" fmla="*/ 64 w 64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11">
                  <a:moveTo>
                    <a:pt x="64" y="0"/>
                  </a:moveTo>
                  <a:lnTo>
                    <a:pt x="6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184"/>
            <p:cNvSpPr>
              <a:spLocks/>
            </p:cNvSpPr>
            <p:nvPr/>
          </p:nvSpPr>
          <p:spPr bwMode="auto">
            <a:xfrm>
              <a:off x="1126" y="289"/>
              <a:ext cx="13" cy="2"/>
            </a:xfrm>
            <a:custGeom>
              <a:avLst/>
              <a:gdLst>
                <a:gd name="T0" fmla="*/ 1 w 64"/>
                <a:gd name="T1" fmla="*/ 0 h 11"/>
                <a:gd name="T2" fmla="*/ 1 w 64"/>
                <a:gd name="T3" fmla="*/ 0 h 11"/>
                <a:gd name="T4" fmla="*/ 0 w 64"/>
                <a:gd name="T5" fmla="*/ 0 h 11"/>
                <a:gd name="T6" fmla="*/ 0 w 64"/>
                <a:gd name="T7" fmla="*/ 0 h 11"/>
                <a:gd name="T8" fmla="*/ 1 w 64"/>
                <a:gd name="T9" fmla="*/ 0 h 11"/>
                <a:gd name="T10" fmla="*/ 1 w 6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1"/>
                <a:gd name="T20" fmla="*/ 64 w 6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1">
                  <a:moveTo>
                    <a:pt x="64" y="0"/>
                  </a:moveTo>
                  <a:lnTo>
                    <a:pt x="6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4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185"/>
            <p:cNvSpPr>
              <a:spLocks/>
            </p:cNvSpPr>
            <p:nvPr/>
          </p:nvSpPr>
          <p:spPr bwMode="auto">
            <a:xfrm>
              <a:off x="1082" y="291"/>
              <a:ext cx="14" cy="5"/>
            </a:xfrm>
            <a:custGeom>
              <a:avLst/>
              <a:gdLst>
                <a:gd name="T0" fmla="*/ 0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0 w 68"/>
                <a:gd name="T7" fmla="*/ 0 h 23"/>
                <a:gd name="T8" fmla="*/ 0 w 68"/>
                <a:gd name="T9" fmla="*/ 0 h 23"/>
                <a:gd name="T10" fmla="*/ 0 w 68"/>
                <a:gd name="T11" fmla="*/ 0 h 23"/>
                <a:gd name="T12" fmla="*/ 0 w 68"/>
                <a:gd name="T13" fmla="*/ 0 h 23"/>
                <a:gd name="T14" fmla="*/ 0 w 68"/>
                <a:gd name="T15" fmla="*/ 0 h 23"/>
                <a:gd name="T16" fmla="*/ 0 w 68"/>
                <a:gd name="T17" fmla="*/ 0 h 23"/>
                <a:gd name="T18" fmla="*/ 0 w 68"/>
                <a:gd name="T19" fmla="*/ 0 h 23"/>
                <a:gd name="T20" fmla="*/ 0 w 68"/>
                <a:gd name="T21" fmla="*/ 0 h 23"/>
                <a:gd name="T22" fmla="*/ 0 w 68"/>
                <a:gd name="T23" fmla="*/ 0 h 23"/>
                <a:gd name="T24" fmla="*/ 0 w 68"/>
                <a:gd name="T25" fmla="*/ 0 h 23"/>
                <a:gd name="T26" fmla="*/ 0 w 68"/>
                <a:gd name="T27" fmla="*/ 0 h 23"/>
                <a:gd name="T28" fmla="*/ 0 w 68"/>
                <a:gd name="T29" fmla="*/ 0 h 23"/>
                <a:gd name="T30" fmla="*/ 0 w 68"/>
                <a:gd name="T31" fmla="*/ 0 h 23"/>
                <a:gd name="T32" fmla="*/ 0 w 68"/>
                <a:gd name="T33" fmla="*/ 0 h 23"/>
                <a:gd name="T34" fmla="*/ 0 w 68"/>
                <a:gd name="T35" fmla="*/ 0 h 23"/>
                <a:gd name="T36" fmla="*/ 0 w 68"/>
                <a:gd name="T37" fmla="*/ 0 h 23"/>
                <a:gd name="T38" fmla="*/ 0 w 68"/>
                <a:gd name="T39" fmla="*/ 0 h 23"/>
                <a:gd name="T40" fmla="*/ 0 w 68"/>
                <a:gd name="T41" fmla="*/ 0 h 23"/>
                <a:gd name="T42" fmla="*/ 0 w 68"/>
                <a:gd name="T43" fmla="*/ 0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23"/>
                <a:gd name="T68" fmla="*/ 68 w 68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186"/>
            <p:cNvSpPr>
              <a:spLocks/>
            </p:cNvSpPr>
            <p:nvPr/>
          </p:nvSpPr>
          <p:spPr bwMode="auto">
            <a:xfrm>
              <a:off x="1082" y="291"/>
              <a:ext cx="14" cy="5"/>
            </a:xfrm>
            <a:custGeom>
              <a:avLst/>
              <a:gdLst>
                <a:gd name="T0" fmla="*/ 0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0 w 68"/>
                <a:gd name="T7" fmla="*/ 0 h 23"/>
                <a:gd name="T8" fmla="*/ 0 w 68"/>
                <a:gd name="T9" fmla="*/ 0 h 23"/>
                <a:gd name="T10" fmla="*/ 0 w 68"/>
                <a:gd name="T11" fmla="*/ 0 h 23"/>
                <a:gd name="T12" fmla="*/ 0 w 68"/>
                <a:gd name="T13" fmla="*/ 0 h 23"/>
                <a:gd name="T14" fmla="*/ 0 w 68"/>
                <a:gd name="T15" fmla="*/ 0 h 23"/>
                <a:gd name="T16" fmla="*/ 0 w 68"/>
                <a:gd name="T17" fmla="*/ 0 h 23"/>
                <a:gd name="T18" fmla="*/ 0 w 68"/>
                <a:gd name="T19" fmla="*/ 0 h 23"/>
                <a:gd name="T20" fmla="*/ 0 w 68"/>
                <a:gd name="T21" fmla="*/ 0 h 23"/>
                <a:gd name="T22" fmla="*/ 0 w 68"/>
                <a:gd name="T23" fmla="*/ 0 h 23"/>
                <a:gd name="T24" fmla="*/ 0 w 68"/>
                <a:gd name="T25" fmla="*/ 0 h 23"/>
                <a:gd name="T26" fmla="*/ 0 w 68"/>
                <a:gd name="T27" fmla="*/ 0 h 23"/>
                <a:gd name="T28" fmla="*/ 0 w 68"/>
                <a:gd name="T29" fmla="*/ 0 h 23"/>
                <a:gd name="T30" fmla="*/ 0 w 68"/>
                <a:gd name="T31" fmla="*/ 0 h 23"/>
                <a:gd name="T32" fmla="*/ 0 w 68"/>
                <a:gd name="T33" fmla="*/ 0 h 23"/>
                <a:gd name="T34" fmla="*/ 0 w 68"/>
                <a:gd name="T35" fmla="*/ 0 h 23"/>
                <a:gd name="T36" fmla="*/ 0 w 68"/>
                <a:gd name="T37" fmla="*/ 0 h 23"/>
                <a:gd name="T38" fmla="*/ 0 w 68"/>
                <a:gd name="T39" fmla="*/ 0 h 23"/>
                <a:gd name="T40" fmla="*/ 0 w 68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3"/>
                <a:gd name="T65" fmla="*/ 68 w 68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187"/>
            <p:cNvSpPr>
              <a:spLocks/>
            </p:cNvSpPr>
            <p:nvPr/>
          </p:nvSpPr>
          <p:spPr bwMode="auto">
            <a:xfrm>
              <a:off x="1081" y="296"/>
              <a:ext cx="15" cy="2"/>
            </a:xfrm>
            <a:custGeom>
              <a:avLst/>
              <a:gdLst>
                <a:gd name="T0" fmla="*/ 1 w 71"/>
                <a:gd name="T1" fmla="*/ 0 h 11"/>
                <a:gd name="T2" fmla="*/ 1 w 71"/>
                <a:gd name="T3" fmla="*/ 0 h 11"/>
                <a:gd name="T4" fmla="*/ 1 w 71"/>
                <a:gd name="T5" fmla="*/ 0 h 11"/>
                <a:gd name="T6" fmla="*/ 0 w 71"/>
                <a:gd name="T7" fmla="*/ 0 h 11"/>
                <a:gd name="T8" fmla="*/ 0 w 71"/>
                <a:gd name="T9" fmla="*/ 0 h 11"/>
                <a:gd name="T10" fmla="*/ 0 w 71"/>
                <a:gd name="T11" fmla="*/ 0 h 11"/>
                <a:gd name="T12" fmla="*/ 1 w 71"/>
                <a:gd name="T13" fmla="*/ 0 h 11"/>
                <a:gd name="T14" fmla="*/ 1 w 7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1"/>
                <a:gd name="T26" fmla="*/ 71 w 7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Freeform 188"/>
            <p:cNvSpPr>
              <a:spLocks/>
            </p:cNvSpPr>
            <p:nvPr/>
          </p:nvSpPr>
          <p:spPr bwMode="auto">
            <a:xfrm>
              <a:off x="1081" y="296"/>
              <a:ext cx="15" cy="2"/>
            </a:xfrm>
            <a:custGeom>
              <a:avLst/>
              <a:gdLst>
                <a:gd name="T0" fmla="*/ 1 w 71"/>
                <a:gd name="T1" fmla="*/ 0 h 11"/>
                <a:gd name="T2" fmla="*/ 1 w 71"/>
                <a:gd name="T3" fmla="*/ 0 h 11"/>
                <a:gd name="T4" fmla="*/ 1 w 71"/>
                <a:gd name="T5" fmla="*/ 0 h 11"/>
                <a:gd name="T6" fmla="*/ 0 w 71"/>
                <a:gd name="T7" fmla="*/ 0 h 11"/>
                <a:gd name="T8" fmla="*/ 0 w 71"/>
                <a:gd name="T9" fmla="*/ 0 h 11"/>
                <a:gd name="T10" fmla="*/ 0 w 71"/>
                <a:gd name="T11" fmla="*/ 0 h 11"/>
                <a:gd name="T12" fmla="*/ 1 w 71"/>
                <a:gd name="T13" fmla="*/ 0 h 11"/>
                <a:gd name="T14" fmla="*/ 1 w 7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1"/>
                <a:gd name="T26" fmla="*/ 71 w 7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Freeform 189"/>
            <p:cNvSpPr>
              <a:spLocks/>
            </p:cNvSpPr>
            <p:nvPr/>
          </p:nvSpPr>
          <p:spPr bwMode="auto">
            <a:xfrm>
              <a:off x="1082" y="282"/>
              <a:ext cx="13" cy="7"/>
            </a:xfrm>
            <a:custGeom>
              <a:avLst/>
              <a:gdLst>
                <a:gd name="T0" fmla="*/ 0 w 67"/>
                <a:gd name="T1" fmla="*/ 0 h 34"/>
                <a:gd name="T2" fmla="*/ 0 w 67"/>
                <a:gd name="T3" fmla="*/ 0 h 34"/>
                <a:gd name="T4" fmla="*/ 0 w 67"/>
                <a:gd name="T5" fmla="*/ 0 h 34"/>
                <a:gd name="T6" fmla="*/ 0 w 67"/>
                <a:gd name="T7" fmla="*/ 0 h 34"/>
                <a:gd name="T8" fmla="*/ 0 w 67"/>
                <a:gd name="T9" fmla="*/ 0 h 34"/>
                <a:gd name="T10" fmla="*/ 0 w 67"/>
                <a:gd name="T11" fmla="*/ 0 h 34"/>
                <a:gd name="T12" fmla="*/ 0 w 67"/>
                <a:gd name="T13" fmla="*/ 0 h 34"/>
                <a:gd name="T14" fmla="*/ 0 w 67"/>
                <a:gd name="T15" fmla="*/ 0 h 34"/>
                <a:gd name="T16" fmla="*/ 0 w 67"/>
                <a:gd name="T17" fmla="*/ 0 h 34"/>
                <a:gd name="T18" fmla="*/ 1 w 67"/>
                <a:gd name="T19" fmla="*/ 0 h 34"/>
                <a:gd name="T20" fmla="*/ 0 w 67"/>
                <a:gd name="T21" fmla="*/ 0 h 34"/>
                <a:gd name="T22" fmla="*/ 0 w 67"/>
                <a:gd name="T23" fmla="*/ 0 h 34"/>
                <a:gd name="T24" fmla="*/ 0 w 67"/>
                <a:gd name="T25" fmla="*/ 0 h 34"/>
                <a:gd name="T26" fmla="*/ 0 w 67"/>
                <a:gd name="T27" fmla="*/ 0 h 34"/>
                <a:gd name="T28" fmla="*/ 0 w 67"/>
                <a:gd name="T29" fmla="*/ 0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34"/>
                <a:gd name="T47" fmla="*/ 67 w 67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6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Freeform 190"/>
            <p:cNvSpPr>
              <a:spLocks/>
            </p:cNvSpPr>
            <p:nvPr/>
          </p:nvSpPr>
          <p:spPr bwMode="auto">
            <a:xfrm>
              <a:off x="1082" y="282"/>
              <a:ext cx="13" cy="7"/>
            </a:xfrm>
            <a:custGeom>
              <a:avLst/>
              <a:gdLst>
                <a:gd name="T0" fmla="*/ 0 w 67"/>
                <a:gd name="T1" fmla="*/ 0 h 34"/>
                <a:gd name="T2" fmla="*/ 0 w 67"/>
                <a:gd name="T3" fmla="*/ 0 h 34"/>
                <a:gd name="T4" fmla="*/ 0 w 67"/>
                <a:gd name="T5" fmla="*/ 0 h 34"/>
                <a:gd name="T6" fmla="*/ 0 w 67"/>
                <a:gd name="T7" fmla="*/ 0 h 34"/>
                <a:gd name="T8" fmla="*/ 0 w 67"/>
                <a:gd name="T9" fmla="*/ 0 h 34"/>
                <a:gd name="T10" fmla="*/ 0 w 67"/>
                <a:gd name="T11" fmla="*/ 0 h 34"/>
                <a:gd name="T12" fmla="*/ 0 w 67"/>
                <a:gd name="T13" fmla="*/ 0 h 34"/>
                <a:gd name="T14" fmla="*/ 0 w 67"/>
                <a:gd name="T15" fmla="*/ 0 h 34"/>
                <a:gd name="T16" fmla="*/ 0 w 67"/>
                <a:gd name="T17" fmla="*/ 0 h 34"/>
                <a:gd name="T18" fmla="*/ 1 w 67"/>
                <a:gd name="T19" fmla="*/ 0 h 34"/>
                <a:gd name="T20" fmla="*/ 0 w 67"/>
                <a:gd name="T21" fmla="*/ 0 h 34"/>
                <a:gd name="T22" fmla="*/ 0 w 67"/>
                <a:gd name="T23" fmla="*/ 0 h 34"/>
                <a:gd name="T24" fmla="*/ 0 w 67"/>
                <a:gd name="T25" fmla="*/ 0 h 34"/>
                <a:gd name="T26" fmla="*/ 0 w 67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34"/>
                <a:gd name="T44" fmla="*/ 67 w 67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6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191"/>
            <p:cNvSpPr>
              <a:spLocks/>
            </p:cNvSpPr>
            <p:nvPr/>
          </p:nvSpPr>
          <p:spPr bwMode="auto">
            <a:xfrm>
              <a:off x="1082" y="289"/>
              <a:ext cx="13" cy="2"/>
            </a:xfrm>
            <a:custGeom>
              <a:avLst/>
              <a:gdLst>
                <a:gd name="T0" fmla="*/ 1 w 66"/>
                <a:gd name="T1" fmla="*/ 0 h 11"/>
                <a:gd name="T2" fmla="*/ 1 w 66"/>
                <a:gd name="T3" fmla="*/ 0 h 11"/>
                <a:gd name="T4" fmla="*/ 0 w 66"/>
                <a:gd name="T5" fmla="*/ 0 h 11"/>
                <a:gd name="T6" fmla="*/ 0 w 66"/>
                <a:gd name="T7" fmla="*/ 0 h 11"/>
                <a:gd name="T8" fmla="*/ 1 w 66"/>
                <a:gd name="T9" fmla="*/ 0 h 11"/>
                <a:gd name="T10" fmla="*/ 1 w 66"/>
                <a:gd name="T11" fmla="*/ 0 h 11"/>
                <a:gd name="T12" fmla="*/ 1 w 66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"/>
                <a:gd name="T23" fmla="*/ 66 w 66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">
                  <a:moveTo>
                    <a:pt x="66" y="0"/>
                  </a:moveTo>
                  <a:lnTo>
                    <a:pt x="6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192"/>
            <p:cNvSpPr>
              <a:spLocks/>
            </p:cNvSpPr>
            <p:nvPr/>
          </p:nvSpPr>
          <p:spPr bwMode="auto">
            <a:xfrm>
              <a:off x="1082" y="289"/>
              <a:ext cx="13" cy="2"/>
            </a:xfrm>
            <a:custGeom>
              <a:avLst/>
              <a:gdLst>
                <a:gd name="T0" fmla="*/ 1 w 66"/>
                <a:gd name="T1" fmla="*/ 0 h 11"/>
                <a:gd name="T2" fmla="*/ 1 w 66"/>
                <a:gd name="T3" fmla="*/ 0 h 11"/>
                <a:gd name="T4" fmla="*/ 0 w 66"/>
                <a:gd name="T5" fmla="*/ 0 h 11"/>
                <a:gd name="T6" fmla="*/ 0 w 66"/>
                <a:gd name="T7" fmla="*/ 0 h 11"/>
                <a:gd name="T8" fmla="*/ 1 w 66"/>
                <a:gd name="T9" fmla="*/ 0 h 11"/>
                <a:gd name="T10" fmla="*/ 1 w 6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1"/>
                <a:gd name="T20" fmla="*/ 66 w 6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1">
                  <a:moveTo>
                    <a:pt x="66" y="0"/>
                  </a:moveTo>
                  <a:lnTo>
                    <a:pt x="6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193"/>
            <p:cNvSpPr>
              <a:spLocks/>
            </p:cNvSpPr>
            <p:nvPr/>
          </p:nvSpPr>
          <p:spPr bwMode="auto">
            <a:xfrm>
              <a:off x="1038" y="291"/>
              <a:ext cx="14" cy="5"/>
            </a:xfrm>
            <a:custGeom>
              <a:avLst/>
              <a:gdLst>
                <a:gd name="T0" fmla="*/ 0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0 w 68"/>
                <a:gd name="T7" fmla="*/ 0 h 23"/>
                <a:gd name="T8" fmla="*/ 0 w 68"/>
                <a:gd name="T9" fmla="*/ 0 h 23"/>
                <a:gd name="T10" fmla="*/ 0 w 68"/>
                <a:gd name="T11" fmla="*/ 0 h 23"/>
                <a:gd name="T12" fmla="*/ 0 w 68"/>
                <a:gd name="T13" fmla="*/ 0 h 23"/>
                <a:gd name="T14" fmla="*/ 0 w 68"/>
                <a:gd name="T15" fmla="*/ 0 h 23"/>
                <a:gd name="T16" fmla="*/ 0 w 68"/>
                <a:gd name="T17" fmla="*/ 0 h 23"/>
                <a:gd name="T18" fmla="*/ 0 w 68"/>
                <a:gd name="T19" fmla="*/ 0 h 23"/>
                <a:gd name="T20" fmla="*/ 0 w 68"/>
                <a:gd name="T21" fmla="*/ 0 h 23"/>
                <a:gd name="T22" fmla="*/ 0 w 68"/>
                <a:gd name="T23" fmla="*/ 0 h 23"/>
                <a:gd name="T24" fmla="*/ 0 w 68"/>
                <a:gd name="T25" fmla="*/ 0 h 23"/>
                <a:gd name="T26" fmla="*/ 0 w 68"/>
                <a:gd name="T27" fmla="*/ 0 h 23"/>
                <a:gd name="T28" fmla="*/ 0 w 68"/>
                <a:gd name="T29" fmla="*/ 0 h 23"/>
                <a:gd name="T30" fmla="*/ 0 w 68"/>
                <a:gd name="T31" fmla="*/ 0 h 23"/>
                <a:gd name="T32" fmla="*/ 0 w 68"/>
                <a:gd name="T33" fmla="*/ 0 h 23"/>
                <a:gd name="T34" fmla="*/ 0 w 68"/>
                <a:gd name="T35" fmla="*/ 0 h 23"/>
                <a:gd name="T36" fmla="*/ 0 w 68"/>
                <a:gd name="T37" fmla="*/ 0 h 23"/>
                <a:gd name="T38" fmla="*/ 0 w 68"/>
                <a:gd name="T39" fmla="*/ 0 h 23"/>
                <a:gd name="T40" fmla="*/ 0 w 68"/>
                <a:gd name="T41" fmla="*/ 0 h 23"/>
                <a:gd name="T42" fmla="*/ 0 w 68"/>
                <a:gd name="T43" fmla="*/ 0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23"/>
                <a:gd name="T68" fmla="*/ 68 w 68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Freeform 194"/>
            <p:cNvSpPr>
              <a:spLocks/>
            </p:cNvSpPr>
            <p:nvPr/>
          </p:nvSpPr>
          <p:spPr bwMode="auto">
            <a:xfrm>
              <a:off x="1038" y="291"/>
              <a:ext cx="14" cy="5"/>
            </a:xfrm>
            <a:custGeom>
              <a:avLst/>
              <a:gdLst>
                <a:gd name="T0" fmla="*/ 0 w 68"/>
                <a:gd name="T1" fmla="*/ 0 h 23"/>
                <a:gd name="T2" fmla="*/ 1 w 68"/>
                <a:gd name="T3" fmla="*/ 0 h 23"/>
                <a:gd name="T4" fmla="*/ 1 w 68"/>
                <a:gd name="T5" fmla="*/ 0 h 23"/>
                <a:gd name="T6" fmla="*/ 0 w 68"/>
                <a:gd name="T7" fmla="*/ 0 h 23"/>
                <a:gd name="T8" fmla="*/ 0 w 68"/>
                <a:gd name="T9" fmla="*/ 0 h 23"/>
                <a:gd name="T10" fmla="*/ 0 w 68"/>
                <a:gd name="T11" fmla="*/ 0 h 23"/>
                <a:gd name="T12" fmla="*/ 0 w 68"/>
                <a:gd name="T13" fmla="*/ 0 h 23"/>
                <a:gd name="T14" fmla="*/ 0 w 68"/>
                <a:gd name="T15" fmla="*/ 0 h 23"/>
                <a:gd name="T16" fmla="*/ 0 w 68"/>
                <a:gd name="T17" fmla="*/ 0 h 23"/>
                <a:gd name="T18" fmla="*/ 0 w 68"/>
                <a:gd name="T19" fmla="*/ 0 h 23"/>
                <a:gd name="T20" fmla="*/ 0 w 68"/>
                <a:gd name="T21" fmla="*/ 0 h 23"/>
                <a:gd name="T22" fmla="*/ 0 w 68"/>
                <a:gd name="T23" fmla="*/ 0 h 23"/>
                <a:gd name="T24" fmla="*/ 0 w 68"/>
                <a:gd name="T25" fmla="*/ 0 h 23"/>
                <a:gd name="T26" fmla="*/ 0 w 68"/>
                <a:gd name="T27" fmla="*/ 0 h 23"/>
                <a:gd name="T28" fmla="*/ 0 w 68"/>
                <a:gd name="T29" fmla="*/ 0 h 23"/>
                <a:gd name="T30" fmla="*/ 0 w 68"/>
                <a:gd name="T31" fmla="*/ 0 h 23"/>
                <a:gd name="T32" fmla="*/ 0 w 68"/>
                <a:gd name="T33" fmla="*/ 0 h 23"/>
                <a:gd name="T34" fmla="*/ 0 w 68"/>
                <a:gd name="T35" fmla="*/ 0 h 23"/>
                <a:gd name="T36" fmla="*/ 0 w 68"/>
                <a:gd name="T37" fmla="*/ 0 h 23"/>
                <a:gd name="T38" fmla="*/ 0 w 68"/>
                <a:gd name="T39" fmla="*/ 0 h 23"/>
                <a:gd name="T40" fmla="*/ 0 w 68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3"/>
                <a:gd name="T65" fmla="*/ 68 w 68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Freeform 195"/>
            <p:cNvSpPr>
              <a:spLocks/>
            </p:cNvSpPr>
            <p:nvPr/>
          </p:nvSpPr>
          <p:spPr bwMode="auto">
            <a:xfrm>
              <a:off x="1038" y="296"/>
              <a:ext cx="14" cy="2"/>
            </a:xfrm>
            <a:custGeom>
              <a:avLst/>
              <a:gdLst>
                <a:gd name="T0" fmla="*/ 1 w 71"/>
                <a:gd name="T1" fmla="*/ 0 h 11"/>
                <a:gd name="T2" fmla="*/ 1 w 71"/>
                <a:gd name="T3" fmla="*/ 0 h 11"/>
                <a:gd name="T4" fmla="*/ 1 w 71"/>
                <a:gd name="T5" fmla="*/ 0 h 11"/>
                <a:gd name="T6" fmla="*/ 0 w 71"/>
                <a:gd name="T7" fmla="*/ 0 h 11"/>
                <a:gd name="T8" fmla="*/ 0 w 71"/>
                <a:gd name="T9" fmla="*/ 0 h 11"/>
                <a:gd name="T10" fmla="*/ 0 w 71"/>
                <a:gd name="T11" fmla="*/ 0 h 11"/>
                <a:gd name="T12" fmla="*/ 1 w 71"/>
                <a:gd name="T13" fmla="*/ 0 h 11"/>
                <a:gd name="T14" fmla="*/ 1 w 71"/>
                <a:gd name="T15" fmla="*/ 0 h 11"/>
                <a:gd name="T16" fmla="*/ 1 w 7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1"/>
                <a:gd name="T29" fmla="*/ 71 w 7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Freeform 196"/>
            <p:cNvSpPr>
              <a:spLocks/>
            </p:cNvSpPr>
            <p:nvPr/>
          </p:nvSpPr>
          <p:spPr bwMode="auto">
            <a:xfrm>
              <a:off x="1038" y="296"/>
              <a:ext cx="14" cy="2"/>
            </a:xfrm>
            <a:custGeom>
              <a:avLst/>
              <a:gdLst>
                <a:gd name="T0" fmla="*/ 1 w 71"/>
                <a:gd name="T1" fmla="*/ 0 h 11"/>
                <a:gd name="T2" fmla="*/ 1 w 71"/>
                <a:gd name="T3" fmla="*/ 0 h 11"/>
                <a:gd name="T4" fmla="*/ 1 w 71"/>
                <a:gd name="T5" fmla="*/ 0 h 11"/>
                <a:gd name="T6" fmla="*/ 0 w 71"/>
                <a:gd name="T7" fmla="*/ 0 h 11"/>
                <a:gd name="T8" fmla="*/ 0 w 71"/>
                <a:gd name="T9" fmla="*/ 0 h 11"/>
                <a:gd name="T10" fmla="*/ 0 w 71"/>
                <a:gd name="T11" fmla="*/ 0 h 11"/>
                <a:gd name="T12" fmla="*/ 1 w 71"/>
                <a:gd name="T13" fmla="*/ 0 h 11"/>
                <a:gd name="T14" fmla="*/ 1 w 7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1"/>
                <a:gd name="T26" fmla="*/ 71 w 7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197"/>
            <p:cNvSpPr>
              <a:spLocks/>
            </p:cNvSpPr>
            <p:nvPr/>
          </p:nvSpPr>
          <p:spPr bwMode="auto">
            <a:xfrm>
              <a:off x="1038" y="282"/>
              <a:ext cx="14" cy="7"/>
            </a:xfrm>
            <a:custGeom>
              <a:avLst/>
              <a:gdLst>
                <a:gd name="T0" fmla="*/ 0 w 67"/>
                <a:gd name="T1" fmla="*/ 0 h 34"/>
                <a:gd name="T2" fmla="*/ 0 w 67"/>
                <a:gd name="T3" fmla="*/ 0 h 34"/>
                <a:gd name="T4" fmla="*/ 0 w 67"/>
                <a:gd name="T5" fmla="*/ 0 h 34"/>
                <a:gd name="T6" fmla="*/ 0 w 67"/>
                <a:gd name="T7" fmla="*/ 0 h 34"/>
                <a:gd name="T8" fmla="*/ 0 w 67"/>
                <a:gd name="T9" fmla="*/ 0 h 34"/>
                <a:gd name="T10" fmla="*/ 0 w 67"/>
                <a:gd name="T11" fmla="*/ 0 h 34"/>
                <a:gd name="T12" fmla="*/ 0 w 67"/>
                <a:gd name="T13" fmla="*/ 0 h 34"/>
                <a:gd name="T14" fmla="*/ 0 w 67"/>
                <a:gd name="T15" fmla="*/ 0 h 34"/>
                <a:gd name="T16" fmla="*/ 0 w 67"/>
                <a:gd name="T17" fmla="*/ 0 h 34"/>
                <a:gd name="T18" fmla="*/ 1 w 67"/>
                <a:gd name="T19" fmla="*/ 0 h 34"/>
                <a:gd name="T20" fmla="*/ 1 w 67"/>
                <a:gd name="T21" fmla="*/ 0 h 34"/>
                <a:gd name="T22" fmla="*/ 0 w 67"/>
                <a:gd name="T23" fmla="*/ 0 h 34"/>
                <a:gd name="T24" fmla="*/ 0 w 67"/>
                <a:gd name="T25" fmla="*/ 0 h 34"/>
                <a:gd name="T26" fmla="*/ 0 w 67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34"/>
                <a:gd name="T44" fmla="*/ 67 w 67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7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4"/>
                  </a:lnTo>
                  <a:lnTo>
                    <a:pt x="49" y="24"/>
                  </a:lnTo>
                  <a:lnTo>
                    <a:pt x="55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198"/>
            <p:cNvSpPr>
              <a:spLocks/>
            </p:cNvSpPr>
            <p:nvPr/>
          </p:nvSpPr>
          <p:spPr bwMode="auto">
            <a:xfrm>
              <a:off x="1038" y="282"/>
              <a:ext cx="14" cy="7"/>
            </a:xfrm>
            <a:custGeom>
              <a:avLst/>
              <a:gdLst>
                <a:gd name="T0" fmla="*/ 0 w 67"/>
                <a:gd name="T1" fmla="*/ 0 h 34"/>
                <a:gd name="T2" fmla="*/ 0 w 67"/>
                <a:gd name="T3" fmla="*/ 0 h 34"/>
                <a:gd name="T4" fmla="*/ 0 w 67"/>
                <a:gd name="T5" fmla="*/ 0 h 34"/>
                <a:gd name="T6" fmla="*/ 0 w 67"/>
                <a:gd name="T7" fmla="*/ 0 h 34"/>
                <a:gd name="T8" fmla="*/ 0 w 67"/>
                <a:gd name="T9" fmla="*/ 0 h 34"/>
                <a:gd name="T10" fmla="*/ 0 w 67"/>
                <a:gd name="T11" fmla="*/ 0 h 34"/>
                <a:gd name="T12" fmla="*/ 0 w 67"/>
                <a:gd name="T13" fmla="*/ 0 h 34"/>
                <a:gd name="T14" fmla="*/ 0 w 67"/>
                <a:gd name="T15" fmla="*/ 0 h 34"/>
                <a:gd name="T16" fmla="*/ 0 w 67"/>
                <a:gd name="T17" fmla="*/ 0 h 34"/>
                <a:gd name="T18" fmla="*/ 1 w 67"/>
                <a:gd name="T19" fmla="*/ 0 h 34"/>
                <a:gd name="T20" fmla="*/ 1 w 67"/>
                <a:gd name="T21" fmla="*/ 0 h 34"/>
                <a:gd name="T22" fmla="*/ 0 w 67"/>
                <a:gd name="T23" fmla="*/ 0 h 34"/>
                <a:gd name="T24" fmla="*/ 0 w 67"/>
                <a:gd name="T25" fmla="*/ 0 h 34"/>
                <a:gd name="T26" fmla="*/ 0 w 67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34"/>
                <a:gd name="T44" fmla="*/ 67 w 67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7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4"/>
                  </a:lnTo>
                  <a:lnTo>
                    <a:pt x="49" y="24"/>
                  </a:lnTo>
                  <a:lnTo>
                    <a:pt x="55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199"/>
            <p:cNvSpPr>
              <a:spLocks/>
            </p:cNvSpPr>
            <p:nvPr/>
          </p:nvSpPr>
          <p:spPr bwMode="auto">
            <a:xfrm>
              <a:off x="1038" y="289"/>
              <a:ext cx="14" cy="2"/>
            </a:xfrm>
            <a:custGeom>
              <a:avLst/>
              <a:gdLst>
                <a:gd name="T0" fmla="*/ 1 w 67"/>
                <a:gd name="T1" fmla="*/ 0 h 11"/>
                <a:gd name="T2" fmla="*/ 1 w 67"/>
                <a:gd name="T3" fmla="*/ 0 h 11"/>
                <a:gd name="T4" fmla="*/ 0 w 67"/>
                <a:gd name="T5" fmla="*/ 0 h 11"/>
                <a:gd name="T6" fmla="*/ 0 w 67"/>
                <a:gd name="T7" fmla="*/ 0 h 11"/>
                <a:gd name="T8" fmla="*/ 1 w 67"/>
                <a:gd name="T9" fmla="*/ 0 h 11"/>
                <a:gd name="T10" fmla="*/ 1 w 67"/>
                <a:gd name="T11" fmla="*/ 0 h 11"/>
                <a:gd name="T12" fmla="*/ 1 w 67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1"/>
                <a:gd name="T23" fmla="*/ 67 w 67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1">
                  <a:moveTo>
                    <a:pt x="67" y="0"/>
                  </a:moveTo>
                  <a:lnTo>
                    <a:pt x="6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Freeform 200"/>
            <p:cNvSpPr>
              <a:spLocks/>
            </p:cNvSpPr>
            <p:nvPr/>
          </p:nvSpPr>
          <p:spPr bwMode="auto">
            <a:xfrm>
              <a:off x="1038" y="289"/>
              <a:ext cx="14" cy="2"/>
            </a:xfrm>
            <a:custGeom>
              <a:avLst/>
              <a:gdLst>
                <a:gd name="T0" fmla="*/ 1 w 67"/>
                <a:gd name="T1" fmla="*/ 0 h 11"/>
                <a:gd name="T2" fmla="*/ 1 w 67"/>
                <a:gd name="T3" fmla="*/ 0 h 11"/>
                <a:gd name="T4" fmla="*/ 0 w 67"/>
                <a:gd name="T5" fmla="*/ 0 h 11"/>
                <a:gd name="T6" fmla="*/ 0 w 67"/>
                <a:gd name="T7" fmla="*/ 0 h 11"/>
                <a:gd name="T8" fmla="*/ 1 w 67"/>
                <a:gd name="T9" fmla="*/ 0 h 11"/>
                <a:gd name="T10" fmla="*/ 1 w 6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1"/>
                <a:gd name="T20" fmla="*/ 67 w 6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1">
                  <a:moveTo>
                    <a:pt x="67" y="0"/>
                  </a:moveTo>
                  <a:lnTo>
                    <a:pt x="6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Freeform 201"/>
            <p:cNvSpPr>
              <a:spLocks/>
            </p:cNvSpPr>
            <p:nvPr/>
          </p:nvSpPr>
          <p:spPr bwMode="auto">
            <a:xfrm>
              <a:off x="1038" y="337"/>
              <a:ext cx="14" cy="5"/>
            </a:xfrm>
            <a:custGeom>
              <a:avLst/>
              <a:gdLst>
                <a:gd name="T0" fmla="*/ 0 w 68"/>
                <a:gd name="T1" fmla="*/ 0 h 24"/>
                <a:gd name="T2" fmla="*/ 1 w 68"/>
                <a:gd name="T3" fmla="*/ 0 h 24"/>
                <a:gd name="T4" fmla="*/ 1 w 68"/>
                <a:gd name="T5" fmla="*/ 0 h 24"/>
                <a:gd name="T6" fmla="*/ 0 w 68"/>
                <a:gd name="T7" fmla="*/ 0 h 24"/>
                <a:gd name="T8" fmla="*/ 0 w 68"/>
                <a:gd name="T9" fmla="*/ 0 h 24"/>
                <a:gd name="T10" fmla="*/ 0 w 68"/>
                <a:gd name="T11" fmla="*/ 0 h 24"/>
                <a:gd name="T12" fmla="*/ 0 w 68"/>
                <a:gd name="T13" fmla="*/ 0 h 24"/>
                <a:gd name="T14" fmla="*/ 0 w 68"/>
                <a:gd name="T15" fmla="*/ 0 h 24"/>
                <a:gd name="T16" fmla="*/ 0 w 68"/>
                <a:gd name="T17" fmla="*/ 0 h 24"/>
                <a:gd name="T18" fmla="*/ 0 w 68"/>
                <a:gd name="T19" fmla="*/ 0 h 24"/>
                <a:gd name="T20" fmla="*/ 0 w 68"/>
                <a:gd name="T21" fmla="*/ 0 h 24"/>
                <a:gd name="T22" fmla="*/ 0 w 68"/>
                <a:gd name="T23" fmla="*/ 0 h 24"/>
                <a:gd name="T24" fmla="*/ 0 w 68"/>
                <a:gd name="T25" fmla="*/ 0 h 24"/>
                <a:gd name="T26" fmla="*/ 0 w 68"/>
                <a:gd name="T27" fmla="*/ 0 h 24"/>
                <a:gd name="T28" fmla="*/ 0 w 68"/>
                <a:gd name="T29" fmla="*/ 0 h 24"/>
                <a:gd name="T30" fmla="*/ 0 w 68"/>
                <a:gd name="T31" fmla="*/ 0 h 24"/>
                <a:gd name="T32" fmla="*/ 0 w 68"/>
                <a:gd name="T33" fmla="*/ 0 h 24"/>
                <a:gd name="T34" fmla="*/ 0 w 68"/>
                <a:gd name="T35" fmla="*/ 0 h 24"/>
                <a:gd name="T36" fmla="*/ 0 w 68"/>
                <a:gd name="T37" fmla="*/ 0 h 24"/>
                <a:gd name="T38" fmla="*/ 0 w 68"/>
                <a:gd name="T39" fmla="*/ 0 h 24"/>
                <a:gd name="T40" fmla="*/ 0 w 68"/>
                <a:gd name="T41" fmla="*/ 0 h 24"/>
                <a:gd name="T42" fmla="*/ 0 w 68"/>
                <a:gd name="T43" fmla="*/ 0 h 24"/>
                <a:gd name="T44" fmla="*/ 0 w 68"/>
                <a:gd name="T45" fmla="*/ 0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"/>
                <a:gd name="T70" fmla="*/ 0 h 24"/>
                <a:gd name="T71" fmla="*/ 68 w 68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" h="24">
                  <a:moveTo>
                    <a:pt x="4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1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202"/>
            <p:cNvSpPr>
              <a:spLocks/>
            </p:cNvSpPr>
            <p:nvPr/>
          </p:nvSpPr>
          <p:spPr bwMode="auto">
            <a:xfrm>
              <a:off x="1038" y="337"/>
              <a:ext cx="14" cy="5"/>
            </a:xfrm>
            <a:custGeom>
              <a:avLst/>
              <a:gdLst>
                <a:gd name="T0" fmla="*/ 0 w 68"/>
                <a:gd name="T1" fmla="*/ 0 h 24"/>
                <a:gd name="T2" fmla="*/ 1 w 68"/>
                <a:gd name="T3" fmla="*/ 0 h 24"/>
                <a:gd name="T4" fmla="*/ 1 w 68"/>
                <a:gd name="T5" fmla="*/ 0 h 24"/>
                <a:gd name="T6" fmla="*/ 0 w 68"/>
                <a:gd name="T7" fmla="*/ 0 h 24"/>
                <a:gd name="T8" fmla="*/ 0 w 68"/>
                <a:gd name="T9" fmla="*/ 0 h 24"/>
                <a:gd name="T10" fmla="*/ 0 w 68"/>
                <a:gd name="T11" fmla="*/ 0 h 24"/>
                <a:gd name="T12" fmla="*/ 0 w 68"/>
                <a:gd name="T13" fmla="*/ 0 h 24"/>
                <a:gd name="T14" fmla="*/ 0 w 68"/>
                <a:gd name="T15" fmla="*/ 0 h 24"/>
                <a:gd name="T16" fmla="*/ 0 w 68"/>
                <a:gd name="T17" fmla="*/ 0 h 24"/>
                <a:gd name="T18" fmla="*/ 0 w 68"/>
                <a:gd name="T19" fmla="*/ 0 h 24"/>
                <a:gd name="T20" fmla="*/ 0 w 68"/>
                <a:gd name="T21" fmla="*/ 0 h 24"/>
                <a:gd name="T22" fmla="*/ 0 w 68"/>
                <a:gd name="T23" fmla="*/ 0 h 24"/>
                <a:gd name="T24" fmla="*/ 0 w 68"/>
                <a:gd name="T25" fmla="*/ 0 h 24"/>
                <a:gd name="T26" fmla="*/ 0 w 68"/>
                <a:gd name="T27" fmla="*/ 0 h 24"/>
                <a:gd name="T28" fmla="*/ 0 w 68"/>
                <a:gd name="T29" fmla="*/ 0 h 24"/>
                <a:gd name="T30" fmla="*/ 0 w 68"/>
                <a:gd name="T31" fmla="*/ 0 h 24"/>
                <a:gd name="T32" fmla="*/ 0 w 68"/>
                <a:gd name="T33" fmla="*/ 0 h 24"/>
                <a:gd name="T34" fmla="*/ 0 w 68"/>
                <a:gd name="T35" fmla="*/ 0 h 24"/>
                <a:gd name="T36" fmla="*/ 0 w 68"/>
                <a:gd name="T37" fmla="*/ 0 h 24"/>
                <a:gd name="T38" fmla="*/ 0 w 68"/>
                <a:gd name="T39" fmla="*/ 0 h 24"/>
                <a:gd name="T40" fmla="*/ 0 w 68"/>
                <a:gd name="T41" fmla="*/ 0 h 24"/>
                <a:gd name="T42" fmla="*/ 0 w 68"/>
                <a:gd name="T43" fmla="*/ 0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24"/>
                <a:gd name="T68" fmla="*/ 68 w 68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24">
                  <a:moveTo>
                    <a:pt x="4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1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203"/>
            <p:cNvSpPr>
              <a:spLocks/>
            </p:cNvSpPr>
            <p:nvPr/>
          </p:nvSpPr>
          <p:spPr bwMode="auto">
            <a:xfrm>
              <a:off x="1038" y="342"/>
              <a:ext cx="14" cy="2"/>
            </a:xfrm>
            <a:custGeom>
              <a:avLst/>
              <a:gdLst>
                <a:gd name="T0" fmla="*/ 1 w 71"/>
                <a:gd name="T1" fmla="*/ 0 h 10"/>
                <a:gd name="T2" fmla="*/ 1 w 71"/>
                <a:gd name="T3" fmla="*/ 0 h 10"/>
                <a:gd name="T4" fmla="*/ 1 w 71"/>
                <a:gd name="T5" fmla="*/ 0 h 10"/>
                <a:gd name="T6" fmla="*/ 0 w 71"/>
                <a:gd name="T7" fmla="*/ 0 h 10"/>
                <a:gd name="T8" fmla="*/ 0 w 71"/>
                <a:gd name="T9" fmla="*/ 0 h 10"/>
                <a:gd name="T10" fmla="*/ 0 w 71"/>
                <a:gd name="T11" fmla="*/ 0 h 10"/>
                <a:gd name="T12" fmla="*/ 1 w 71"/>
                <a:gd name="T13" fmla="*/ 0 h 10"/>
                <a:gd name="T14" fmla="*/ 1 w 71"/>
                <a:gd name="T15" fmla="*/ 0 h 10"/>
                <a:gd name="T16" fmla="*/ 1 w 7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0"/>
                <a:gd name="T29" fmla="*/ 71 w 7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0">
                  <a:moveTo>
                    <a:pt x="70" y="0"/>
                  </a:moveTo>
                  <a:lnTo>
                    <a:pt x="71" y="1"/>
                  </a:lnTo>
                  <a:lnTo>
                    <a:pt x="71" y="10"/>
                  </a:lnTo>
                  <a:lnTo>
                    <a:pt x="0" y="10"/>
                  </a:lnTo>
                  <a:lnTo>
                    <a:pt x="0" y="1"/>
                  </a:lnTo>
                  <a:lnTo>
                    <a:pt x="3" y="1"/>
                  </a:lnTo>
                  <a:lnTo>
                    <a:pt x="70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204"/>
            <p:cNvSpPr>
              <a:spLocks/>
            </p:cNvSpPr>
            <p:nvPr/>
          </p:nvSpPr>
          <p:spPr bwMode="auto">
            <a:xfrm>
              <a:off x="1038" y="342"/>
              <a:ext cx="14" cy="2"/>
            </a:xfrm>
            <a:custGeom>
              <a:avLst/>
              <a:gdLst>
                <a:gd name="T0" fmla="*/ 1 w 71"/>
                <a:gd name="T1" fmla="*/ 0 h 10"/>
                <a:gd name="T2" fmla="*/ 1 w 71"/>
                <a:gd name="T3" fmla="*/ 0 h 10"/>
                <a:gd name="T4" fmla="*/ 1 w 71"/>
                <a:gd name="T5" fmla="*/ 0 h 10"/>
                <a:gd name="T6" fmla="*/ 0 w 71"/>
                <a:gd name="T7" fmla="*/ 0 h 10"/>
                <a:gd name="T8" fmla="*/ 0 w 71"/>
                <a:gd name="T9" fmla="*/ 0 h 10"/>
                <a:gd name="T10" fmla="*/ 0 w 71"/>
                <a:gd name="T11" fmla="*/ 0 h 10"/>
                <a:gd name="T12" fmla="*/ 1 w 71"/>
                <a:gd name="T13" fmla="*/ 0 h 10"/>
                <a:gd name="T14" fmla="*/ 1 w 71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0"/>
                <a:gd name="T26" fmla="*/ 71 w 71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0">
                  <a:moveTo>
                    <a:pt x="70" y="0"/>
                  </a:moveTo>
                  <a:lnTo>
                    <a:pt x="71" y="1"/>
                  </a:lnTo>
                  <a:lnTo>
                    <a:pt x="71" y="10"/>
                  </a:lnTo>
                  <a:lnTo>
                    <a:pt x="0" y="10"/>
                  </a:lnTo>
                  <a:lnTo>
                    <a:pt x="0" y="1"/>
                  </a:lnTo>
                  <a:lnTo>
                    <a:pt x="3" y="1"/>
                  </a:lnTo>
                  <a:lnTo>
                    <a:pt x="70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205"/>
            <p:cNvSpPr>
              <a:spLocks/>
            </p:cNvSpPr>
            <p:nvPr/>
          </p:nvSpPr>
          <p:spPr bwMode="auto">
            <a:xfrm>
              <a:off x="1038" y="328"/>
              <a:ext cx="14" cy="7"/>
            </a:xfrm>
            <a:custGeom>
              <a:avLst/>
              <a:gdLst>
                <a:gd name="T0" fmla="*/ 0 w 67"/>
                <a:gd name="T1" fmla="*/ 0 h 33"/>
                <a:gd name="T2" fmla="*/ 0 w 67"/>
                <a:gd name="T3" fmla="*/ 0 h 33"/>
                <a:gd name="T4" fmla="*/ 0 w 67"/>
                <a:gd name="T5" fmla="*/ 0 h 33"/>
                <a:gd name="T6" fmla="*/ 0 w 67"/>
                <a:gd name="T7" fmla="*/ 0 h 33"/>
                <a:gd name="T8" fmla="*/ 0 w 67"/>
                <a:gd name="T9" fmla="*/ 0 h 33"/>
                <a:gd name="T10" fmla="*/ 0 w 67"/>
                <a:gd name="T11" fmla="*/ 0 h 33"/>
                <a:gd name="T12" fmla="*/ 0 w 67"/>
                <a:gd name="T13" fmla="*/ 0 h 33"/>
                <a:gd name="T14" fmla="*/ 0 w 67"/>
                <a:gd name="T15" fmla="*/ 0 h 33"/>
                <a:gd name="T16" fmla="*/ 0 w 67"/>
                <a:gd name="T17" fmla="*/ 0 h 33"/>
                <a:gd name="T18" fmla="*/ 1 w 67"/>
                <a:gd name="T19" fmla="*/ 0 h 33"/>
                <a:gd name="T20" fmla="*/ 1 w 67"/>
                <a:gd name="T21" fmla="*/ 0 h 33"/>
                <a:gd name="T22" fmla="*/ 0 w 67"/>
                <a:gd name="T23" fmla="*/ 0 h 33"/>
                <a:gd name="T24" fmla="*/ 0 w 67"/>
                <a:gd name="T25" fmla="*/ 0 h 33"/>
                <a:gd name="T26" fmla="*/ 0 w 67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33"/>
                <a:gd name="T44" fmla="*/ 67 w 67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33">
                  <a:moveTo>
                    <a:pt x="0" y="4"/>
                  </a:moveTo>
                  <a:lnTo>
                    <a:pt x="13" y="4"/>
                  </a:lnTo>
                  <a:lnTo>
                    <a:pt x="18" y="25"/>
                  </a:lnTo>
                  <a:lnTo>
                    <a:pt x="27" y="25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49" y="25"/>
                  </a:lnTo>
                  <a:lnTo>
                    <a:pt x="55" y="4"/>
                  </a:lnTo>
                  <a:lnTo>
                    <a:pt x="67" y="4"/>
                  </a:lnTo>
                  <a:lnTo>
                    <a:pt x="64" y="33"/>
                  </a:lnTo>
                  <a:lnTo>
                    <a:pt x="5" y="3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206"/>
            <p:cNvSpPr>
              <a:spLocks/>
            </p:cNvSpPr>
            <p:nvPr/>
          </p:nvSpPr>
          <p:spPr bwMode="auto">
            <a:xfrm>
              <a:off x="1038" y="328"/>
              <a:ext cx="14" cy="7"/>
            </a:xfrm>
            <a:custGeom>
              <a:avLst/>
              <a:gdLst>
                <a:gd name="T0" fmla="*/ 0 w 67"/>
                <a:gd name="T1" fmla="*/ 0 h 33"/>
                <a:gd name="T2" fmla="*/ 0 w 67"/>
                <a:gd name="T3" fmla="*/ 0 h 33"/>
                <a:gd name="T4" fmla="*/ 0 w 67"/>
                <a:gd name="T5" fmla="*/ 0 h 33"/>
                <a:gd name="T6" fmla="*/ 0 w 67"/>
                <a:gd name="T7" fmla="*/ 0 h 33"/>
                <a:gd name="T8" fmla="*/ 0 w 67"/>
                <a:gd name="T9" fmla="*/ 0 h 33"/>
                <a:gd name="T10" fmla="*/ 0 w 67"/>
                <a:gd name="T11" fmla="*/ 0 h 33"/>
                <a:gd name="T12" fmla="*/ 0 w 67"/>
                <a:gd name="T13" fmla="*/ 0 h 33"/>
                <a:gd name="T14" fmla="*/ 0 w 67"/>
                <a:gd name="T15" fmla="*/ 0 h 33"/>
                <a:gd name="T16" fmla="*/ 0 w 67"/>
                <a:gd name="T17" fmla="*/ 0 h 33"/>
                <a:gd name="T18" fmla="*/ 1 w 67"/>
                <a:gd name="T19" fmla="*/ 0 h 33"/>
                <a:gd name="T20" fmla="*/ 1 w 67"/>
                <a:gd name="T21" fmla="*/ 0 h 33"/>
                <a:gd name="T22" fmla="*/ 0 w 67"/>
                <a:gd name="T23" fmla="*/ 0 h 33"/>
                <a:gd name="T24" fmla="*/ 0 w 67"/>
                <a:gd name="T25" fmla="*/ 0 h 33"/>
                <a:gd name="T26" fmla="*/ 0 w 67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33"/>
                <a:gd name="T44" fmla="*/ 67 w 67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33">
                  <a:moveTo>
                    <a:pt x="0" y="4"/>
                  </a:moveTo>
                  <a:lnTo>
                    <a:pt x="13" y="4"/>
                  </a:lnTo>
                  <a:lnTo>
                    <a:pt x="18" y="25"/>
                  </a:lnTo>
                  <a:lnTo>
                    <a:pt x="27" y="25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49" y="25"/>
                  </a:lnTo>
                  <a:lnTo>
                    <a:pt x="55" y="4"/>
                  </a:lnTo>
                  <a:lnTo>
                    <a:pt x="67" y="4"/>
                  </a:lnTo>
                  <a:lnTo>
                    <a:pt x="64" y="33"/>
                  </a:lnTo>
                  <a:lnTo>
                    <a:pt x="5" y="33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207"/>
            <p:cNvSpPr>
              <a:spLocks/>
            </p:cNvSpPr>
            <p:nvPr/>
          </p:nvSpPr>
          <p:spPr bwMode="auto">
            <a:xfrm>
              <a:off x="1038" y="335"/>
              <a:ext cx="14" cy="2"/>
            </a:xfrm>
            <a:custGeom>
              <a:avLst/>
              <a:gdLst>
                <a:gd name="T0" fmla="*/ 1 w 67"/>
                <a:gd name="T1" fmla="*/ 0 h 12"/>
                <a:gd name="T2" fmla="*/ 1 w 67"/>
                <a:gd name="T3" fmla="*/ 0 h 12"/>
                <a:gd name="T4" fmla="*/ 0 w 67"/>
                <a:gd name="T5" fmla="*/ 0 h 12"/>
                <a:gd name="T6" fmla="*/ 0 w 67"/>
                <a:gd name="T7" fmla="*/ 0 h 12"/>
                <a:gd name="T8" fmla="*/ 1 w 67"/>
                <a:gd name="T9" fmla="*/ 0 h 12"/>
                <a:gd name="T10" fmla="*/ 1 w 67"/>
                <a:gd name="T11" fmla="*/ 0 h 12"/>
                <a:gd name="T12" fmla="*/ 1 w 67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2"/>
                <a:gd name="T23" fmla="*/ 67 w 6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2">
                  <a:moveTo>
                    <a:pt x="67" y="0"/>
                  </a:moveTo>
                  <a:lnTo>
                    <a:pt x="67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67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208"/>
            <p:cNvSpPr>
              <a:spLocks/>
            </p:cNvSpPr>
            <p:nvPr/>
          </p:nvSpPr>
          <p:spPr bwMode="auto">
            <a:xfrm>
              <a:off x="1038" y="335"/>
              <a:ext cx="14" cy="2"/>
            </a:xfrm>
            <a:custGeom>
              <a:avLst/>
              <a:gdLst>
                <a:gd name="T0" fmla="*/ 1 w 67"/>
                <a:gd name="T1" fmla="*/ 0 h 12"/>
                <a:gd name="T2" fmla="*/ 1 w 67"/>
                <a:gd name="T3" fmla="*/ 0 h 12"/>
                <a:gd name="T4" fmla="*/ 0 w 67"/>
                <a:gd name="T5" fmla="*/ 0 h 12"/>
                <a:gd name="T6" fmla="*/ 0 w 67"/>
                <a:gd name="T7" fmla="*/ 0 h 12"/>
                <a:gd name="T8" fmla="*/ 1 w 67"/>
                <a:gd name="T9" fmla="*/ 0 h 12"/>
                <a:gd name="T10" fmla="*/ 1 w 6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2"/>
                <a:gd name="T20" fmla="*/ 67 w 6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2">
                  <a:moveTo>
                    <a:pt x="67" y="0"/>
                  </a:moveTo>
                  <a:lnTo>
                    <a:pt x="67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67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Freeform 209"/>
            <p:cNvSpPr>
              <a:spLocks/>
            </p:cNvSpPr>
            <p:nvPr/>
          </p:nvSpPr>
          <p:spPr bwMode="auto">
            <a:xfrm>
              <a:off x="1056" y="376"/>
              <a:ext cx="12" cy="12"/>
            </a:xfrm>
            <a:custGeom>
              <a:avLst/>
              <a:gdLst>
                <a:gd name="T0" fmla="*/ 0 w 64"/>
                <a:gd name="T1" fmla="*/ 0 h 56"/>
                <a:gd name="T2" fmla="*/ 0 w 64"/>
                <a:gd name="T3" fmla="*/ 0 h 56"/>
                <a:gd name="T4" fmla="*/ 0 w 64"/>
                <a:gd name="T5" fmla="*/ 0 h 56"/>
                <a:gd name="T6" fmla="*/ 0 w 64"/>
                <a:gd name="T7" fmla="*/ 0 h 56"/>
                <a:gd name="T8" fmla="*/ 0 w 64"/>
                <a:gd name="T9" fmla="*/ 0 h 56"/>
                <a:gd name="T10" fmla="*/ 0 w 64"/>
                <a:gd name="T11" fmla="*/ 0 h 56"/>
                <a:gd name="T12" fmla="*/ 0 w 64"/>
                <a:gd name="T13" fmla="*/ 0 h 56"/>
                <a:gd name="T14" fmla="*/ 0 w 64"/>
                <a:gd name="T15" fmla="*/ 0 h 56"/>
                <a:gd name="T16" fmla="*/ 0 w 64"/>
                <a:gd name="T17" fmla="*/ 0 h 56"/>
                <a:gd name="T18" fmla="*/ 0 w 64"/>
                <a:gd name="T19" fmla="*/ 0 h 56"/>
                <a:gd name="T20" fmla="*/ 0 w 64"/>
                <a:gd name="T21" fmla="*/ 0 h 56"/>
                <a:gd name="T22" fmla="*/ 0 w 64"/>
                <a:gd name="T23" fmla="*/ 0 h 56"/>
                <a:gd name="T24" fmla="*/ 0 w 64"/>
                <a:gd name="T25" fmla="*/ 0 h 56"/>
                <a:gd name="T26" fmla="*/ 0 w 64"/>
                <a:gd name="T27" fmla="*/ 0 h 56"/>
                <a:gd name="T28" fmla="*/ 0 w 64"/>
                <a:gd name="T29" fmla="*/ 0 h 56"/>
                <a:gd name="T30" fmla="*/ 0 w 64"/>
                <a:gd name="T31" fmla="*/ 0 h 56"/>
                <a:gd name="T32" fmla="*/ 0 w 64"/>
                <a:gd name="T33" fmla="*/ 0 h 56"/>
                <a:gd name="T34" fmla="*/ 0 w 64"/>
                <a:gd name="T35" fmla="*/ 0 h 56"/>
                <a:gd name="T36" fmla="*/ 0 w 64"/>
                <a:gd name="T37" fmla="*/ 0 h 56"/>
                <a:gd name="T38" fmla="*/ 0 w 64"/>
                <a:gd name="T39" fmla="*/ 1 h 56"/>
                <a:gd name="T40" fmla="*/ 0 w 64"/>
                <a:gd name="T41" fmla="*/ 0 h 56"/>
                <a:gd name="T42" fmla="*/ 0 w 64"/>
                <a:gd name="T43" fmla="*/ 0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56"/>
                <a:gd name="T68" fmla="*/ 64 w 64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56">
                  <a:moveTo>
                    <a:pt x="0" y="35"/>
                  </a:moveTo>
                  <a:lnTo>
                    <a:pt x="42" y="0"/>
                  </a:lnTo>
                  <a:lnTo>
                    <a:pt x="64" y="15"/>
                  </a:lnTo>
                  <a:lnTo>
                    <a:pt x="49" y="27"/>
                  </a:lnTo>
                  <a:lnTo>
                    <a:pt x="45" y="26"/>
                  </a:lnTo>
                  <a:lnTo>
                    <a:pt x="42" y="24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14" y="5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Freeform 210"/>
            <p:cNvSpPr>
              <a:spLocks/>
            </p:cNvSpPr>
            <p:nvPr/>
          </p:nvSpPr>
          <p:spPr bwMode="auto">
            <a:xfrm>
              <a:off x="1056" y="376"/>
              <a:ext cx="12" cy="12"/>
            </a:xfrm>
            <a:custGeom>
              <a:avLst/>
              <a:gdLst>
                <a:gd name="T0" fmla="*/ 0 w 64"/>
                <a:gd name="T1" fmla="*/ 0 h 56"/>
                <a:gd name="T2" fmla="*/ 0 w 64"/>
                <a:gd name="T3" fmla="*/ 0 h 56"/>
                <a:gd name="T4" fmla="*/ 0 w 64"/>
                <a:gd name="T5" fmla="*/ 0 h 56"/>
                <a:gd name="T6" fmla="*/ 0 w 64"/>
                <a:gd name="T7" fmla="*/ 0 h 56"/>
                <a:gd name="T8" fmla="*/ 0 w 64"/>
                <a:gd name="T9" fmla="*/ 0 h 56"/>
                <a:gd name="T10" fmla="*/ 0 w 64"/>
                <a:gd name="T11" fmla="*/ 0 h 56"/>
                <a:gd name="T12" fmla="*/ 0 w 64"/>
                <a:gd name="T13" fmla="*/ 0 h 56"/>
                <a:gd name="T14" fmla="*/ 0 w 64"/>
                <a:gd name="T15" fmla="*/ 0 h 56"/>
                <a:gd name="T16" fmla="*/ 0 w 64"/>
                <a:gd name="T17" fmla="*/ 0 h 56"/>
                <a:gd name="T18" fmla="*/ 0 w 64"/>
                <a:gd name="T19" fmla="*/ 0 h 56"/>
                <a:gd name="T20" fmla="*/ 0 w 64"/>
                <a:gd name="T21" fmla="*/ 0 h 56"/>
                <a:gd name="T22" fmla="*/ 0 w 64"/>
                <a:gd name="T23" fmla="*/ 0 h 56"/>
                <a:gd name="T24" fmla="*/ 0 w 64"/>
                <a:gd name="T25" fmla="*/ 0 h 56"/>
                <a:gd name="T26" fmla="*/ 0 w 64"/>
                <a:gd name="T27" fmla="*/ 0 h 56"/>
                <a:gd name="T28" fmla="*/ 0 w 64"/>
                <a:gd name="T29" fmla="*/ 0 h 56"/>
                <a:gd name="T30" fmla="*/ 0 w 64"/>
                <a:gd name="T31" fmla="*/ 0 h 56"/>
                <a:gd name="T32" fmla="*/ 0 w 64"/>
                <a:gd name="T33" fmla="*/ 0 h 56"/>
                <a:gd name="T34" fmla="*/ 0 w 64"/>
                <a:gd name="T35" fmla="*/ 0 h 56"/>
                <a:gd name="T36" fmla="*/ 0 w 64"/>
                <a:gd name="T37" fmla="*/ 0 h 56"/>
                <a:gd name="T38" fmla="*/ 0 w 64"/>
                <a:gd name="T39" fmla="*/ 1 h 56"/>
                <a:gd name="T40" fmla="*/ 0 w 64"/>
                <a:gd name="T41" fmla="*/ 0 h 56"/>
                <a:gd name="T42" fmla="*/ 0 w 64"/>
                <a:gd name="T43" fmla="*/ 0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56"/>
                <a:gd name="T68" fmla="*/ 64 w 64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56">
                  <a:moveTo>
                    <a:pt x="0" y="35"/>
                  </a:moveTo>
                  <a:lnTo>
                    <a:pt x="42" y="0"/>
                  </a:lnTo>
                  <a:lnTo>
                    <a:pt x="64" y="15"/>
                  </a:lnTo>
                  <a:lnTo>
                    <a:pt x="49" y="27"/>
                  </a:lnTo>
                  <a:lnTo>
                    <a:pt x="45" y="26"/>
                  </a:lnTo>
                  <a:lnTo>
                    <a:pt x="42" y="24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14" y="56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Freeform 211"/>
            <p:cNvSpPr>
              <a:spLocks/>
            </p:cNvSpPr>
            <p:nvPr/>
          </p:nvSpPr>
          <p:spPr bwMode="auto">
            <a:xfrm>
              <a:off x="1058" y="379"/>
              <a:ext cx="12" cy="11"/>
            </a:xfrm>
            <a:custGeom>
              <a:avLst/>
              <a:gdLst>
                <a:gd name="T0" fmla="*/ 0 w 60"/>
                <a:gd name="T1" fmla="*/ 0 h 52"/>
                <a:gd name="T2" fmla="*/ 0 w 60"/>
                <a:gd name="T3" fmla="*/ 0 h 52"/>
                <a:gd name="T4" fmla="*/ 0 w 60"/>
                <a:gd name="T5" fmla="*/ 0 h 52"/>
                <a:gd name="T6" fmla="*/ 0 w 60"/>
                <a:gd name="T7" fmla="*/ 0 h 52"/>
                <a:gd name="T8" fmla="*/ 0 w 60"/>
                <a:gd name="T9" fmla="*/ 0 h 52"/>
                <a:gd name="T10" fmla="*/ 0 w 60"/>
                <a:gd name="T11" fmla="*/ 0 h 52"/>
                <a:gd name="T12" fmla="*/ 0 w 60"/>
                <a:gd name="T13" fmla="*/ 0 h 52"/>
                <a:gd name="T14" fmla="*/ 0 w 60"/>
                <a:gd name="T15" fmla="*/ 0 h 52"/>
                <a:gd name="T16" fmla="*/ 0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51" y="1"/>
                  </a:moveTo>
                  <a:lnTo>
                    <a:pt x="52" y="0"/>
                  </a:lnTo>
                  <a:lnTo>
                    <a:pt x="60" y="7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212"/>
            <p:cNvSpPr>
              <a:spLocks/>
            </p:cNvSpPr>
            <p:nvPr/>
          </p:nvSpPr>
          <p:spPr bwMode="auto">
            <a:xfrm>
              <a:off x="1058" y="379"/>
              <a:ext cx="12" cy="11"/>
            </a:xfrm>
            <a:custGeom>
              <a:avLst/>
              <a:gdLst>
                <a:gd name="T0" fmla="*/ 0 w 60"/>
                <a:gd name="T1" fmla="*/ 0 h 52"/>
                <a:gd name="T2" fmla="*/ 0 w 60"/>
                <a:gd name="T3" fmla="*/ 0 h 52"/>
                <a:gd name="T4" fmla="*/ 0 w 60"/>
                <a:gd name="T5" fmla="*/ 0 h 52"/>
                <a:gd name="T6" fmla="*/ 0 w 60"/>
                <a:gd name="T7" fmla="*/ 0 h 52"/>
                <a:gd name="T8" fmla="*/ 0 w 60"/>
                <a:gd name="T9" fmla="*/ 0 h 52"/>
                <a:gd name="T10" fmla="*/ 0 w 60"/>
                <a:gd name="T11" fmla="*/ 0 h 52"/>
                <a:gd name="T12" fmla="*/ 0 w 60"/>
                <a:gd name="T13" fmla="*/ 0 h 52"/>
                <a:gd name="T14" fmla="*/ 0 w 60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52"/>
                <a:gd name="T26" fmla="*/ 60 w 6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52">
                  <a:moveTo>
                    <a:pt x="51" y="1"/>
                  </a:moveTo>
                  <a:lnTo>
                    <a:pt x="52" y="0"/>
                  </a:lnTo>
                  <a:lnTo>
                    <a:pt x="60" y="7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51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213"/>
            <p:cNvSpPr>
              <a:spLocks/>
            </p:cNvSpPr>
            <p:nvPr/>
          </p:nvSpPr>
          <p:spPr bwMode="auto">
            <a:xfrm>
              <a:off x="1048" y="370"/>
              <a:ext cx="14" cy="12"/>
            </a:xfrm>
            <a:custGeom>
              <a:avLst/>
              <a:gdLst>
                <a:gd name="T0" fmla="*/ 0 w 70"/>
                <a:gd name="T1" fmla="*/ 0 h 59"/>
                <a:gd name="T2" fmla="*/ 0 w 70"/>
                <a:gd name="T3" fmla="*/ 0 h 59"/>
                <a:gd name="T4" fmla="*/ 0 w 70"/>
                <a:gd name="T5" fmla="*/ 0 h 59"/>
                <a:gd name="T6" fmla="*/ 0 w 70"/>
                <a:gd name="T7" fmla="*/ 0 h 59"/>
                <a:gd name="T8" fmla="*/ 0 w 70"/>
                <a:gd name="T9" fmla="*/ 0 h 59"/>
                <a:gd name="T10" fmla="*/ 0 w 70"/>
                <a:gd name="T11" fmla="*/ 0 h 59"/>
                <a:gd name="T12" fmla="*/ 0 w 70"/>
                <a:gd name="T13" fmla="*/ 0 h 59"/>
                <a:gd name="T14" fmla="*/ 0 w 70"/>
                <a:gd name="T15" fmla="*/ 0 h 59"/>
                <a:gd name="T16" fmla="*/ 0 w 70"/>
                <a:gd name="T17" fmla="*/ 0 h 59"/>
                <a:gd name="T18" fmla="*/ 0 w 70"/>
                <a:gd name="T19" fmla="*/ 0 h 59"/>
                <a:gd name="T20" fmla="*/ 1 w 70"/>
                <a:gd name="T21" fmla="*/ 0 h 59"/>
                <a:gd name="T22" fmla="*/ 0 w 70"/>
                <a:gd name="T23" fmla="*/ 0 h 59"/>
                <a:gd name="T24" fmla="*/ 0 w 70"/>
                <a:gd name="T25" fmla="*/ 0 h 59"/>
                <a:gd name="T26" fmla="*/ 0 w 70"/>
                <a:gd name="T27" fmla="*/ 0 h 59"/>
                <a:gd name="T28" fmla="*/ 0 w 70"/>
                <a:gd name="T29" fmla="*/ 0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59"/>
                <a:gd name="T47" fmla="*/ 70 w 70"/>
                <a:gd name="T48" fmla="*/ 59 h 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59">
                  <a:moveTo>
                    <a:pt x="0" y="41"/>
                  </a:moveTo>
                  <a:lnTo>
                    <a:pt x="10" y="33"/>
                  </a:lnTo>
                  <a:lnTo>
                    <a:pt x="29" y="45"/>
                  </a:lnTo>
                  <a:lnTo>
                    <a:pt x="37" y="39"/>
                  </a:lnTo>
                  <a:lnTo>
                    <a:pt x="16" y="24"/>
                  </a:lnTo>
                  <a:lnTo>
                    <a:pt x="33" y="11"/>
                  </a:lnTo>
                  <a:lnTo>
                    <a:pt x="47" y="32"/>
                  </a:lnTo>
                  <a:lnTo>
                    <a:pt x="52" y="24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70" y="23"/>
                  </a:lnTo>
                  <a:lnTo>
                    <a:pt x="28" y="59"/>
                  </a:lnTo>
                  <a:lnTo>
                    <a:pt x="2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214"/>
            <p:cNvSpPr>
              <a:spLocks/>
            </p:cNvSpPr>
            <p:nvPr/>
          </p:nvSpPr>
          <p:spPr bwMode="auto">
            <a:xfrm>
              <a:off x="1048" y="370"/>
              <a:ext cx="14" cy="12"/>
            </a:xfrm>
            <a:custGeom>
              <a:avLst/>
              <a:gdLst>
                <a:gd name="T0" fmla="*/ 0 w 70"/>
                <a:gd name="T1" fmla="*/ 0 h 59"/>
                <a:gd name="T2" fmla="*/ 0 w 70"/>
                <a:gd name="T3" fmla="*/ 0 h 59"/>
                <a:gd name="T4" fmla="*/ 0 w 70"/>
                <a:gd name="T5" fmla="*/ 0 h 59"/>
                <a:gd name="T6" fmla="*/ 0 w 70"/>
                <a:gd name="T7" fmla="*/ 0 h 59"/>
                <a:gd name="T8" fmla="*/ 0 w 70"/>
                <a:gd name="T9" fmla="*/ 0 h 59"/>
                <a:gd name="T10" fmla="*/ 0 w 70"/>
                <a:gd name="T11" fmla="*/ 0 h 59"/>
                <a:gd name="T12" fmla="*/ 0 w 70"/>
                <a:gd name="T13" fmla="*/ 0 h 59"/>
                <a:gd name="T14" fmla="*/ 0 w 70"/>
                <a:gd name="T15" fmla="*/ 0 h 59"/>
                <a:gd name="T16" fmla="*/ 0 w 70"/>
                <a:gd name="T17" fmla="*/ 0 h 59"/>
                <a:gd name="T18" fmla="*/ 0 w 70"/>
                <a:gd name="T19" fmla="*/ 0 h 59"/>
                <a:gd name="T20" fmla="*/ 1 w 70"/>
                <a:gd name="T21" fmla="*/ 0 h 59"/>
                <a:gd name="T22" fmla="*/ 0 w 70"/>
                <a:gd name="T23" fmla="*/ 0 h 59"/>
                <a:gd name="T24" fmla="*/ 0 w 70"/>
                <a:gd name="T25" fmla="*/ 0 h 59"/>
                <a:gd name="T26" fmla="*/ 0 w 70"/>
                <a:gd name="T27" fmla="*/ 0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59"/>
                <a:gd name="T44" fmla="*/ 70 w 70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59">
                  <a:moveTo>
                    <a:pt x="0" y="41"/>
                  </a:moveTo>
                  <a:lnTo>
                    <a:pt x="10" y="33"/>
                  </a:lnTo>
                  <a:lnTo>
                    <a:pt x="29" y="45"/>
                  </a:lnTo>
                  <a:lnTo>
                    <a:pt x="37" y="39"/>
                  </a:lnTo>
                  <a:lnTo>
                    <a:pt x="16" y="24"/>
                  </a:lnTo>
                  <a:lnTo>
                    <a:pt x="33" y="11"/>
                  </a:lnTo>
                  <a:lnTo>
                    <a:pt x="47" y="32"/>
                  </a:lnTo>
                  <a:lnTo>
                    <a:pt x="52" y="24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70" y="23"/>
                  </a:lnTo>
                  <a:lnTo>
                    <a:pt x="28" y="59"/>
                  </a:lnTo>
                  <a:lnTo>
                    <a:pt x="2" y="41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Freeform 215"/>
            <p:cNvSpPr>
              <a:spLocks/>
            </p:cNvSpPr>
            <p:nvPr/>
          </p:nvSpPr>
          <p:spPr bwMode="auto">
            <a:xfrm>
              <a:off x="1053" y="374"/>
              <a:ext cx="12" cy="10"/>
            </a:xfrm>
            <a:custGeom>
              <a:avLst/>
              <a:gdLst>
                <a:gd name="T0" fmla="*/ 0 w 56"/>
                <a:gd name="T1" fmla="*/ 0 h 51"/>
                <a:gd name="T2" fmla="*/ 1 w 56"/>
                <a:gd name="T3" fmla="*/ 0 h 51"/>
                <a:gd name="T4" fmla="*/ 0 w 56"/>
                <a:gd name="T5" fmla="*/ 0 h 51"/>
                <a:gd name="T6" fmla="*/ 0 w 56"/>
                <a:gd name="T7" fmla="*/ 0 h 51"/>
                <a:gd name="T8" fmla="*/ 0 w 56"/>
                <a:gd name="T9" fmla="*/ 0 h 51"/>
                <a:gd name="T10" fmla="*/ 0 w 56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51"/>
                <a:gd name="T20" fmla="*/ 56 w 56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51">
                  <a:moveTo>
                    <a:pt x="46" y="0"/>
                  </a:moveTo>
                  <a:lnTo>
                    <a:pt x="56" y="10"/>
                  </a:lnTo>
                  <a:lnTo>
                    <a:pt x="9" y="51"/>
                  </a:lnTo>
                  <a:lnTo>
                    <a:pt x="0" y="4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Freeform 216"/>
            <p:cNvSpPr>
              <a:spLocks/>
            </p:cNvSpPr>
            <p:nvPr/>
          </p:nvSpPr>
          <p:spPr bwMode="auto">
            <a:xfrm>
              <a:off x="1053" y="374"/>
              <a:ext cx="12" cy="10"/>
            </a:xfrm>
            <a:custGeom>
              <a:avLst/>
              <a:gdLst>
                <a:gd name="T0" fmla="*/ 0 w 56"/>
                <a:gd name="T1" fmla="*/ 0 h 51"/>
                <a:gd name="T2" fmla="*/ 1 w 56"/>
                <a:gd name="T3" fmla="*/ 0 h 51"/>
                <a:gd name="T4" fmla="*/ 0 w 56"/>
                <a:gd name="T5" fmla="*/ 0 h 51"/>
                <a:gd name="T6" fmla="*/ 0 w 56"/>
                <a:gd name="T7" fmla="*/ 0 h 51"/>
                <a:gd name="T8" fmla="*/ 0 w 56"/>
                <a:gd name="T9" fmla="*/ 0 h 51"/>
                <a:gd name="T10" fmla="*/ 0 w 56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51"/>
                <a:gd name="T20" fmla="*/ 56 w 56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51">
                  <a:moveTo>
                    <a:pt x="46" y="0"/>
                  </a:moveTo>
                  <a:lnTo>
                    <a:pt x="56" y="10"/>
                  </a:lnTo>
                  <a:lnTo>
                    <a:pt x="9" y="51"/>
                  </a:lnTo>
                  <a:lnTo>
                    <a:pt x="0" y="43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Freeform 217"/>
            <p:cNvSpPr>
              <a:spLocks/>
            </p:cNvSpPr>
            <p:nvPr/>
          </p:nvSpPr>
          <p:spPr bwMode="auto">
            <a:xfrm>
              <a:off x="1110" y="376"/>
              <a:ext cx="12" cy="12"/>
            </a:xfrm>
            <a:custGeom>
              <a:avLst/>
              <a:gdLst>
                <a:gd name="T0" fmla="*/ 0 w 64"/>
                <a:gd name="T1" fmla="*/ 0 h 56"/>
                <a:gd name="T2" fmla="*/ 0 w 64"/>
                <a:gd name="T3" fmla="*/ 0 h 56"/>
                <a:gd name="T4" fmla="*/ 0 w 64"/>
                <a:gd name="T5" fmla="*/ 0 h 56"/>
                <a:gd name="T6" fmla="*/ 0 w 64"/>
                <a:gd name="T7" fmla="*/ 0 h 56"/>
                <a:gd name="T8" fmla="*/ 0 w 64"/>
                <a:gd name="T9" fmla="*/ 0 h 56"/>
                <a:gd name="T10" fmla="*/ 0 w 64"/>
                <a:gd name="T11" fmla="*/ 0 h 56"/>
                <a:gd name="T12" fmla="*/ 0 w 64"/>
                <a:gd name="T13" fmla="*/ 0 h 56"/>
                <a:gd name="T14" fmla="*/ 0 w 64"/>
                <a:gd name="T15" fmla="*/ 0 h 56"/>
                <a:gd name="T16" fmla="*/ 0 w 64"/>
                <a:gd name="T17" fmla="*/ 0 h 56"/>
                <a:gd name="T18" fmla="*/ 0 w 64"/>
                <a:gd name="T19" fmla="*/ 0 h 56"/>
                <a:gd name="T20" fmla="*/ 0 w 64"/>
                <a:gd name="T21" fmla="*/ 0 h 56"/>
                <a:gd name="T22" fmla="*/ 0 w 64"/>
                <a:gd name="T23" fmla="*/ 0 h 56"/>
                <a:gd name="T24" fmla="*/ 0 w 64"/>
                <a:gd name="T25" fmla="*/ 0 h 56"/>
                <a:gd name="T26" fmla="*/ 0 w 64"/>
                <a:gd name="T27" fmla="*/ 0 h 56"/>
                <a:gd name="T28" fmla="*/ 0 w 64"/>
                <a:gd name="T29" fmla="*/ 0 h 56"/>
                <a:gd name="T30" fmla="*/ 0 w 64"/>
                <a:gd name="T31" fmla="*/ 0 h 56"/>
                <a:gd name="T32" fmla="*/ 0 w 64"/>
                <a:gd name="T33" fmla="*/ 0 h 56"/>
                <a:gd name="T34" fmla="*/ 0 w 64"/>
                <a:gd name="T35" fmla="*/ 0 h 56"/>
                <a:gd name="T36" fmla="*/ 0 w 64"/>
                <a:gd name="T37" fmla="*/ 0 h 56"/>
                <a:gd name="T38" fmla="*/ 0 w 64"/>
                <a:gd name="T39" fmla="*/ 1 h 56"/>
                <a:gd name="T40" fmla="*/ 0 w 64"/>
                <a:gd name="T41" fmla="*/ 0 h 56"/>
                <a:gd name="T42" fmla="*/ 0 w 64"/>
                <a:gd name="T43" fmla="*/ 0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56"/>
                <a:gd name="T68" fmla="*/ 64 w 64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56">
                  <a:moveTo>
                    <a:pt x="64" y="35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2" y="25"/>
                  </a:lnTo>
                  <a:lnTo>
                    <a:pt x="37" y="26"/>
                  </a:lnTo>
                  <a:lnTo>
                    <a:pt x="35" y="27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5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49" y="56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218"/>
            <p:cNvSpPr>
              <a:spLocks/>
            </p:cNvSpPr>
            <p:nvPr/>
          </p:nvSpPr>
          <p:spPr bwMode="auto">
            <a:xfrm>
              <a:off x="1110" y="376"/>
              <a:ext cx="12" cy="12"/>
            </a:xfrm>
            <a:custGeom>
              <a:avLst/>
              <a:gdLst>
                <a:gd name="T0" fmla="*/ 0 w 64"/>
                <a:gd name="T1" fmla="*/ 0 h 56"/>
                <a:gd name="T2" fmla="*/ 0 w 64"/>
                <a:gd name="T3" fmla="*/ 0 h 56"/>
                <a:gd name="T4" fmla="*/ 0 w 64"/>
                <a:gd name="T5" fmla="*/ 0 h 56"/>
                <a:gd name="T6" fmla="*/ 0 w 64"/>
                <a:gd name="T7" fmla="*/ 0 h 56"/>
                <a:gd name="T8" fmla="*/ 0 w 64"/>
                <a:gd name="T9" fmla="*/ 0 h 56"/>
                <a:gd name="T10" fmla="*/ 0 w 64"/>
                <a:gd name="T11" fmla="*/ 0 h 56"/>
                <a:gd name="T12" fmla="*/ 0 w 64"/>
                <a:gd name="T13" fmla="*/ 0 h 56"/>
                <a:gd name="T14" fmla="*/ 0 w 64"/>
                <a:gd name="T15" fmla="*/ 0 h 56"/>
                <a:gd name="T16" fmla="*/ 0 w 64"/>
                <a:gd name="T17" fmla="*/ 0 h 56"/>
                <a:gd name="T18" fmla="*/ 0 w 64"/>
                <a:gd name="T19" fmla="*/ 0 h 56"/>
                <a:gd name="T20" fmla="*/ 0 w 64"/>
                <a:gd name="T21" fmla="*/ 0 h 56"/>
                <a:gd name="T22" fmla="*/ 0 w 64"/>
                <a:gd name="T23" fmla="*/ 0 h 56"/>
                <a:gd name="T24" fmla="*/ 0 w 64"/>
                <a:gd name="T25" fmla="*/ 0 h 56"/>
                <a:gd name="T26" fmla="*/ 0 w 64"/>
                <a:gd name="T27" fmla="*/ 0 h 56"/>
                <a:gd name="T28" fmla="*/ 0 w 64"/>
                <a:gd name="T29" fmla="*/ 0 h 56"/>
                <a:gd name="T30" fmla="*/ 0 w 64"/>
                <a:gd name="T31" fmla="*/ 0 h 56"/>
                <a:gd name="T32" fmla="*/ 0 w 64"/>
                <a:gd name="T33" fmla="*/ 0 h 56"/>
                <a:gd name="T34" fmla="*/ 0 w 64"/>
                <a:gd name="T35" fmla="*/ 0 h 56"/>
                <a:gd name="T36" fmla="*/ 0 w 64"/>
                <a:gd name="T37" fmla="*/ 0 h 56"/>
                <a:gd name="T38" fmla="*/ 0 w 64"/>
                <a:gd name="T39" fmla="*/ 1 h 56"/>
                <a:gd name="T40" fmla="*/ 0 w 64"/>
                <a:gd name="T41" fmla="*/ 0 h 56"/>
                <a:gd name="T42" fmla="*/ 0 w 64"/>
                <a:gd name="T43" fmla="*/ 0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56"/>
                <a:gd name="T68" fmla="*/ 64 w 64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56">
                  <a:moveTo>
                    <a:pt x="64" y="35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2" y="25"/>
                  </a:lnTo>
                  <a:lnTo>
                    <a:pt x="37" y="26"/>
                  </a:lnTo>
                  <a:lnTo>
                    <a:pt x="35" y="27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5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49" y="56"/>
                  </a:lnTo>
                  <a:lnTo>
                    <a:pt x="64" y="35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Freeform 219"/>
            <p:cNvSpPr>
              <a:spLocks/>
            </p:cNvSpPr>
            <p:nvPr/>
          </p:nvSpPr>
          <p:spPr bwMode="auto">
            <a:xfrm>
              <a:off x="1108" y="379"/>
              <a:ext cx="12" cy="11"/>
            </a:xfrm>
            <a:custGeom>
              <a:avLst/>
              <a:gdLst>
                <a:gd name="T0" fmla="*/ 0 w 60"/>
                <a:gd name="T1" fmla="*/ 0 h 52"/>
                <a:gd name="T2" fmla="*/ 0 w 60"/>
                <a:gd name="T3" fmla="*/ 0 h 52"/>
                <a:gd name="T4" fmla="*/ 0 w 60"/>
                <a:gd name="T5" fmla="*/ 0 h 52"/>
                <a:gd name="T6" fmla="*/ 0 w 60"/>
                <a:gd name="T7" fmla="*/ 0 h 52"/>
                <a:gd name="T8" fmla="*/ 0 w 60"/>
                <a:gd name="T9" fmla="*/ 0 h 52"/>
                <a:gd name="T10" fmla="*/ 0 w 60"/>
                <a:gd name="T11" fmla="*/ 0 h 52"/>
                <a:gd name="T12" fmla="*/ 0 w 60"/>
                <a:gd name="T13" fmla="*/ 0 h 52"/>
                <a:gd name="T14" fmla="*/ 0 w 60"/>
                <a:gd name="T15" fmla="*/ 0 h 52"/>
                <a:gd name="T16" fmla="*/ 0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9" y="1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2" y="52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10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Freeform 220"/>
            <p:cNvSpPr>
              <a:spLocks/>
            </p:cNvSpPr>
            <p:nvPr/>
          </p:nvSpPr>
          <p:spPr bwMode="auto">
            <a:xfrm>
              <a:off x="1108" y="379"/>
              <a:ext cx="12" cy="11"/>
            </a:xfrm>
            <a:custGeom>
              <a:avLst/>
              <a:gdLst>
                <a:gd name="T0" fmla="*/ 0 w 60"/>
                <a:gd name="T1" fmla="*/ 0 h 52"/>
                <a:gd name="T2" fmla="*/ 0 w 60"/>
                <a:gd name="T3" fmla="*/ 0 h 52"/>
                <a:gd name="T4" fmla="*/ 0 w 60"/>
                <a:gd name="T5" fmla="*/ 0 h 52"/>
                <a:gd name="T6" fmla="*/ 0 w 60"/>
                <a:gd name="T7" fmla="*/ 0 h 52"/>
                <a:gd name="T8" fmla="*/ 0 w 60"/>
                <a:gd name="T9" fmla="*/ 0 h 52"/>
                <a:gd name="T10" fmla="*/ 0 w 60"/>
                <a:gd name="T11" fmla="*/ 0 h 52"/>
                <a:gd name="T12" fmla="*/ 0 w 60"/>
                <a:gd name="T13" fmla="*/ 0 h 52"/>
                <a:gd name="T14" fmla="*/ 0 w 60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52"/>
                <a:gd name="T26" fmla="*/ 60 w 6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52">
                  <a:moveTo>
                    <a:pt x="9" y="1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2" y="52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10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Freeform 221"/>
            <p:cNvSpPr>
              <a:spLocks/>
            </p:cNvSpPr>
            <p:nvPr/>
          </p:nvSpPr>
          <p:spPr bwMode="auto">
            <a:xfrm>
              <a:off x="1115" y="370"/>
              <a:ext cx="14" cy="12"/>
            </a:xfrm>
            <a:custGeom>
              <a:avLst/>
              <a:gdLst>
                <a:gd name="T0" fmla="*/ 1 w 70"/>
                <a:gd name="T1" fmla="*/ 0 h 59"/>
                <a:gd name="T2" fmla="*/ 0 w 70"/>
                <a:gd name="T3" fmla="*/ 0 h 59"/>
                <a:gd name="T4" fmla="*/ 0 w 70"/>
                <a:gd name="T5" fmla="*/ 0 h 59"/>
                <a:gd name="T6" fmla="*/ 0 w 70"/>
                <a:gd name="T7" fmla="*/ 0 h 59"/>
                <a:gd name="T8" fmla="*/ 0 w 70"/>
                <a:gd name="T9" fmla="*/ 0 h 59"/>
                <a:gd name="T10" fmla="*/ 0 w 70"/>
                <a:gd name="T11" fmla="*/ 0 h 59"/>
                <a:gd name="T12" fmla="*/ 0 w 70"/>
                <a:gd name="T13" fmla="*/ 0 h 59"/>
                <a:gd name="T14" fmla="*/ 0 w 70"/>
                <a:gd name="T15" fmla="*/ 0 h 59"/>
                <a:gd name="T16" fmla="*/ 0 w 70"/>
                <a:gd name="T17" fmla="*/ 0 h 59"/>
                <a:gd name="T18" fmla="*/ 0 w 70"/>
                <a:gd name="T19" fmla="*/ 0 h 59"/>
                <a:gd name="T20" fmla="*/ 0 w 70"/>
                <a:gd name="T21" fmla="*/ 0 h 59"/>
                <a:gd name="T22" fmla="*/ 0 w 70"/>
                <a:gd name="T23" fmla="*/ 0 h 59"/>
                <a:gd name="T24" fmla="*/ 1 w 70"/>
                <a:gd name="T25" fmla="*/ 0 h 59"/>
                <a:gd name="T26" fmla="*/ 1 w 70"/>
                <a:gd name="T27" fmla="*/ 0 h 59"/>
                <a:gd name="T28" fmla="*/ 1 w 70"/>
                <a:gd name="T29" fmla="*/ 0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59"/>
                <a:gd name="T47" fmla="*/ 70 w 70"/>
                <a:gd name="T48" fmla="*/ 59 h 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59">
                  <a:moveTo>
                    <a:pt x="70" y="41"/>
                  </a:moveTo>
                  <a:lnTo>
                    <a:pt x="61" y="33"/>
                  </a:lnTo>
                  <a:lnTo>
                    <a:pt x="41" y="45"/>
                  </a:lnTo>
                  <a:lnTo>
                    <a:pt x="34" y="39"/>
                  </a:lnTo>
                  <a:lnTo>
                    <a:pt x="55" y="24"/>
                  </a:lnTo>
                  <a:lnTo>
                    <a:pt x="40" y="11"/>
                  </a:lnTo>
                  <a:lnTo>
                    <a:pt x="25" y="32"/>
                  </a:lnTo>
                  <a:lnTo>
                    <a:pt x="19" y="24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0" y="23"/>
                  </a:lnTo>
                  <a:lnTo>
                    <a:pt x="43" y="59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Freeform 222"/>
            <p:cNvSpPr>
              <a:spLocks/>
            </p:cNvSpPr>
            <p:nvPr/>
          </p:nvSpPr>
          <p:spPr bwMode="auto">
            <a:xfrm>
              <a:off x="1115" y="370"/>
              <a:ext cx="14" cy="12"/>
            </a:xfrm>
            <a:custGeom>
              <a:avLst/>
              <a:gdLst>
                <a:gd name="T0" fmla="*/ 1 w 70"/>
                <a:gd name="T1" fmla="*/ 0 h 59"/>
                <a:gd name="T2" fmla="*/ 0 w 70"/>
                <a:gd name="T3" fmla="*/ 0 h 59"/>
                <a:gd name="T4" fmla="*/ 0 w 70"/>
                <a:gd name="T5" fmla="*/ 0 h 59"/>
                <a:gd name="T6" fmla="*/ 0 w 70"/>
                <a:gd name="T7" fmla="*/ 0 h 59"/>
                <a:gd name="T8" fmla="*/ 0 w 70"/>
                <a:gd name="T9" fmla="*/ 0 h 59"/>
                <a:gd name="T10" fmla="*/ 0 w 70"/>
                <a:gd name="T11" fmla="*/ 0 h 59"/>
                <a:gd name="T12" fmla="*/ 0 w 70"/>
                <a:gd name="T13" fmla="*/ 0 h 59"/>
                <a:gd name="T14" fmla="*/ 0 w 70"/>
                <a:gd name="T15" fmla="*/ 0 h 59"/>
                <a:gd name="T16" fmla="*/ 0 w 70"/>
                <a:gd name="T17" fmla="*/ 0 h 59"/>
                <a:gd name="T18" fmla="*/ 0 w 70"/>
                <a:gd name="T19" fmla="*/ 0 h 59"/>
                <a:gd name="T20" fmla="*/ 0 w 70"/>
                <a:gd name="T21" fmla="*/ 0 h 59"/>
                <a:gd name="T22" fmla="*/ 0 w 70"/>
                <a:gd name="T23" fmla="*/ 0 h 59"/>
                <a:gd name="T24" fmla="*/ 1 w 70"/>
                <a:gd name="T25" fmla="*/ 0 h 59"/>
                <a:gd name="T26" fmla="*/ 1 w 70"/>
                <a:gd name="T27" fmla="*/ 0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59"/>
                <a:gd name="T44" fmla="*/ 70 w 70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59">
                  <a:moveTo>
                    <a:pt x="70" y="41"/>
                  </a:moveTo>
                  <a:lnTo>
                    <a:pt x="61" y="33"/>
                  </a:lnTo>
                  <a:lnTo>
                    <a:pt x="41" y="45"/>
                  </a:lnTo>
                  <a:lnTo>
                    <a:pt x="34" y="39"/>
                  </a:lnTo>
                  <a:lnTo>
                    <a:pt x="55" y="24"/>
                  </a:lnTo>
                  <a:lnTo>
                    <a:pt x="40" y="11"/>
                  </a:lnTo>
                  <a:lnTo>
                    <a:pt x="25" y="32"/>
                  </a:lnTo>
                  <a:lnTo>
                    <a:pt x="19" y="24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0" y="23"/>
                  </a:lnTo>
                  <a:lnTo>
                    <a:pt x="43" y="59"/>
                  </a:lnTo>
                  <a:lnTo>
                    <a:pt x="70" y="41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223"/>
            <p:cNvSpPr>
              <a:spLocks/>
            </p:cNvSpPr>
            <p:nvPr/>
          </p:nvSpPr>
          <p:spPr bwMode="auto">
            <a:xfrm>
              <a:off x="1113" y="374"/>
              <a:ext cx="12" cy="10"/>
            </a:xfrm>
            <a:custGeom>
              <a:avLst/>
              <a:gdLst>
                <a:gd name="T0" fmla="*/ 0 w 57"/>
                <a:gd name="T1" fmla="*/ 0 h 51"/>
                <a:gd name="T2" fmla="*/ 0 w 57"/>
                <a:gd name="T3" fmla="*/ 0 h 51"/>
                <a:gd name="T4" fmla="*/ 0 w 57"/>
                <a:gd name="T5" fmla="*/ 0 h 51"/>
                <a:gd name="T6" fmla="*/ 1 w 57"/>
                <a:gd name="T7" fmla="*/ 0 h 51"/>
                <a:gd name="T8" fmla="*/ 0 w 57"/>
                <a:gd name="T9" fmla="*/ 0 h 51"/>
                <a:gd name="T10" fmla="*/ 0 w 57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51"/>
                <a:gd name="T20" fmla="*/ 57 w 5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51">
                  <a:moveTo>
                    <a:pt x="9" y="0"/>
                  </a:moveTo>
                  <a:lnTo>
                    <a:pt x="0" y="10"/>
                  </a:lnTo>
                  <a:lnTo>
                    <a:pt x="46" y="51"/>
                  </a:lnTo>
                  <a:lnTo>
                    <a:pt x="57" y="4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224"/>
            <p:cNvSpPr>
              <a:spLocks/>
            </p:cNvSpPr>
            <p:nvPr/>
          </p:nvSpPr>
          <p:spPr bwMode="auto">
            <a:xfrm>
              <a:off x="1113" y="374"/>
              <a:ext cx="12" cy="10"/>
            </a:xfrm>
            <a:custGeom>
              <a:avLst/>
              <a:gdLst>
                <a:gd name="T0" fmla="*/ 0 w 57"/>
                <a:gd name="T1" fmla="*/ 0 h 51"/>
                <a:gd name="T2" fmla="*/ 0 w 57"/>
                <a:gd name="T3" fmla="*/ 0 h 51"/>
                <a:gd name="T4" fmla="*/ 0 w 57"/>
                <a:gd name="T5" fmla="*/ 0 h 51"/>
                <a:gd name="T6" fmla="*/ 1 w 57"/>
                <a:gd name="T7" fmla="*/ 0 h 51"/>
                <a:gd name="T8" fmla="*/ 0 w 57"/>
                <a:gd name="T9" fmla="*/ 0 h 51"/>
                <a:gd name="T10" fmla="*/ 0 w 57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51"/>
                <a:gd name="T20" fmla="*/ 57 w 5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51">
                  <a:moveTo>
                    <a:pt x="9" y="0"/>
                  </a:moveTo>
                  <a:lnTo>
                    <a:pt x="0" y="10"/>
                  </a:lnTo>
                  <a:lnTo>
                    <a:pt x="46" y="51"/>
                  </a:lnTo>
                  <a:lnTo>
                    <a:pt x="57" y="43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225"/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>
                <a:gd name="T0" fmla="*/ 0 w 3355"/>
                <a:gd name="T1" fmla="*/ 15 h 1916"/>
                <a:gd name="T2" fmla="*/ 0 w 3355"/>
                <a:gd name="T3" fmla="*/ 0 h 1916"/>
                <a:gd name="T4" fmla="*/ 27 w 3355"/>
                <a:gd name="T5" fmla="*/ 0 h 1916"/>
                <a:gd name="T6" fmla="*/ 27 w 3355"/>
                <a:gd name="T7" fmla="*/ 15 h 1916"/>
                <a:gd name="T8" fmla="*/ 0 w 3355"/>
                <a:gd name="T9" fmla="*/ 15 h 1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5"/>
                <a:gd name="T16" fmla="*/ 0 h 1916"/>
                <a:gd name="T17" fmla="*/ 3355 w 3355"/>
                <a:gd name="T18" fmla="*/ 1916 h 1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4" name="Group 227"/>
          <p:cNvGrpSpPr>
            <a:grpSpLocks noChangeAspect="1"/>
          </p:cNvGrpSpPr>
          <p:nvPr/>
        </p:nvGrpSpPr>
        <p:grpSpPr bwMode="auto">
          <a:xfrm>
            <a:off x="5638800" y="228600"/>
            <a:ext cx="1066800" cy="592138"/>
            <a:chOff x="3552" y="144"/>
            <a:chExt cx="672" cy="373"/>
          </a:xfrm>
        </p:grpSpPr>
        <p:sp>
          <p:nvSpPr>
            <p:cNvPr id="11310" name="AutoShape 226"/>
            <p:cNvSpPr>
              <a:spLocks noChangeAspect="1" noChangeArrowheads="1" noTextEdit="1"/>
            </p:cNvSpPr>
            <p:nvPr/>
          </p:nvSpPr>
          <p:spPr bwMode="auto">
            <a:xfrm>
              <a:off x="3552" y="144"/>
              <a:ext cx="67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228"/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>
                <a:gd name="T0" fmla="*/ 0 w 3353"/>
                <a:gd name="T1" fmla="*/ 15 h 1856"/>
                <a:gd name="T2" fmla="*/ 0 w 3353"/>
                <a:gd name="T3" fmla="*/ 0 h 1856"/>
                <a:gd name="T4" fmla="*/ 27 w 3353"/>
                <a:gd name="T5" fmla="*/ 0 h 1856"/>
                <a:gd name="T6" fmla="*/ 27 w 3353"/>
                <a:gd name="T7" fmla="*/ 15 h 1856"/>
                <a:gd name="T8" fmla="*/ 0 w 3353"/>
                <a:gd name="T9" fmla="*/ 15 h 1856"/>
                <a:gd name="T10" fmla="*/ 0 w 3353"/>
                <a:gd name="T11" fmla="*/ 15 h 1856"/>
                <a:gd name="T12" fmla="*/ 0 w 3353"/>
                <a:gd name="T13" fmla="*/ 15 h 1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53"/>
                <a:gd name="T22" fmla="*/ 0 h 1856"/>
                <a:gd name="T23" fmla="*/ 3353 w 3353"/>
                <a:gd name="T24" fmla="*/ 1856 h 18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  <a:lnTo>
                    <a:pt x="0" y="1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229"/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>
                <a:gd name="T0" fmla="*/ 0 w 3353"/>
                <a:gd name="T1" fmla="*/ 15 h 1856"/>
                <a:gd name="T2" fmla="*/ 0 w 3353"/>
                <a:gd name="T3" fmla="*/ 0 h 1856"/>
                <a:gd name="T4" fmla="*/ 27 w 3353"/>
                <a:gd name="T5" fmla="*/ 0 h 1856"/>
                <a:gd name="T6" fmla="*/ 27 w 3353"/>
                <a:gd name="T7" fmla="*/ 15 h 1856"/>
                <a:gd name="T8" fmla="*/ 0 w 3353"/>
                <a:gd name="T9" fmla="*/ 15 h 1856"/>
                <a:gd name="T10" fmla="*/ 0 w 3353"/>
                <a:gd name="T11" fmla="*/ 15 h 18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3"/>
                <a:gd name="T19" fmla="*/ 0 h 1856"/>
                <a:gd name="T20" fmla="*/ 3353 w 3353"/>
                <a:gd name="T21" fmla="*/ 1856 h 18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230"/>
            <p:cNvSpPr>
              <a:spLocks/>
            </p:cNvSpPr>
            <p:nvPr/>
          </p:nvSpPr>
          <p:spPr bwMode="auto">
            <a:xfrm>
              <a:off x="3552" y="329"/>
              <a:ext cx="671" cy="187"/>
            </a:xfrm>
            <a:custGeom>
              <a:avLst/>
              <a:gdLst>
                <a:gd name="T0" fmla="*/ 0 w 3353"/>
                <a:gd name="T1" fmla="*/ 7 h 935"/>
                <a:gd name="T2" fmla="*/ 0 w 3353"/>
                <a:gd name="T3" fmla="*/ 0 h 935"/>
                <a:gd name="T4" fmla="*/ 27 w 3353"/>
                <a:gd name="T5" fmla="*/ 0 h 935"/>
                <a:gd name="T6" fmla="*/ 27 w 3353"/>
                <a:gd name="T7" fmla="*/ 7 h 935"/>
                <a:gd name="T8" fmla="*/ 0 w 3353"/>
                <a:gd name="T9" fmla="*/ 7 h 935"/>
                <a:gd name="T10" fmla="*/ 0 w 3353"/>
                <a:gd name="T11" fmla="*/ 7 h 935"/>
                <a:gd name="T12" fmla="*/ 0 w 3353"/>
                <a:gd name="T13" fmla="*/ 7 h 9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53"/>
                <a:gd name="T22" fmla="*/ 0 h 935"/>
                <a:gd name="T23" fmla="*/ 3353 w 3353"/>
                <a:gd name="T24" fmla="*/ 935 h 9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53" h="935">
                  <a:moveTo>
                    <a:pt x="0" y="934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935"/>
                  </a:lnTo>
                  <a:lnTo>
                    <a:pt x="0" y="935"/>
                  </a:lnTo>
                  <a:lnTo>
                    <a:pt x="0" y="9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231"/>
            <p:cNvSpPr>
              <a:spLocks/>
            </p:cNvSpPr>
            <p:nvPr/>
          </p:nvSpPr>
          <p:spPr bwMode="auto">
            <a:xfrm>
              <a:off x="3552" y="329"/>
              <a:ext cx="671" cy="187"/>
            </a:xfrm>
            <a:custGeom>
              <a:avLst/>
              <a:gdLst>
                <a:gd name="T0" fmla="*/ 0 w 3353"/>
                <a:gd name="T1" fmla="*/ 7 h 935"/>
                <a:gd name="T2" fmla="*/ 0 w 3353"/>
                <a:gd name="T3" fmla="*/ 0 h 935"/>
                <a:gd name="T4" fmla="*/ 27 w 3353"/>
                <a:gd name="T5" fmla="*/ 0 h 935"/>
                <a:gd name="T6" fmla="*/ 27 w 3353"/>
                <a:gd name="T7" fmla="*/ 7 h 935"/>
                <a:gd name="T8" fmla="*/ 0 w 3353"/>
                <a:gd name="T9" fmla="*/ 7 h 935"/>
                <a:gd name="T10" fmla="*/ 0 w 3353"/>
                <a:gd name="T11" fmla="*/ 7 h 9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3"/>
                <a:gd name="T19" fmla="*/ 0 h 935"/>
                <a:gd name="T20" fmla="*/ 3353 w 3353"/>
                <a:gd name="T21" fmla="*/ 935 h 9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3" h="935">
                  <a:moveTo>
                    <a:pt x="0" y="934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935"/>
                  </a:lnTo>
                  <a:lnTo>
                    <a:pt x="0" y="935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232"/>
            <p:cNvSpPr>
              <a:spLocks/>
            </p:cNvSpPr>
            <p:nvPr/>
          </p:nvSpPr>
          <p:spPr bwMode="auto">
            <a:xfrm>
              <a:off x="3552" y="145"/>
              <a:ext cx="334" cy="371"/>
            </a:xfrm>
            <a:custGeom>
              <a:avLst/>
              <a:gdLst>
                <a:gd name="T0" fmla="*/ 0 w 1668"/>
                <a:gd name="T1" fmla="*/ 0 h 1856"/>
                <a:gd name="T2" fmla="*/ 13 w 1668"/>
                <a:gd name="T3" fmla="*/ 7 h 1856"/>
                <a:gd name="T4" fmla="*/ 0 w 1668"/>
                <a:gd name="T5" fmla="*/ 15 h 1856"/>
                <a:gd name="T6" fmla="*/ 0 w 1668"/>
                <a:gd name="T7" fmla="*/ 0 h 1856"/>
                <a:gd name="T8" fmla="*/ 0 w 1668"/>
                <a:gd name="T9" fmla="*/ 0 h 1856"/>
                <a:gd name="T10" fmla="*/ 0 w 1668"/>
                <a:gd name="T11" fmla="*/ 0 h 18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8"/>
                <a:gd name="T19" fmla="*/ 0 h 1856"/>
                <a:gd name="T20" fmla="*/ 1668 w 1668"/>
                <a:gd name="T21" fmla="*/ 1856 h 18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8" h="1856">
                  <a:moveTo>
                    <a:pt x="0" y="0"/>
                  </a:moveTo>
                  <a:lnTo>
                    <a:pt x="1668" y="921"/>
                  </a:lnTo>
                  <a:lnTo>
                    <a:pt x="0" y="1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233"/>
            <p:cNvSpPr>
              <a:spLocks/>
            </p:cNvSpPr>
            <p:nvPr/>
          </p:nvSpPr>
          <p:spPr bwMode="auto">
            <a:xfrm>
              <a:off x="3552" y="145"/>
              <a:ext cx="334" cy="371"/>
            </a:xfrm>
            <a:custGeom>
              <a:avLst/>
              <a:gdLst>
                <a:gd name="T0" fmla="*/ 0 w 1668"/>
                <a:gd name="T1" fmla="*/ 0 h 1856"/>
                <a:gd name="T2" fmla="*/ 13 w 1668"/>
                <a:gd name="T3" fmla="*/ 7 h 1856"/>
                <a:gd name="T4" fmla="*/ 0 w 1668"/>
                <a:gd name="T5" fmla="*/ 15 h 1856"/>
                <a:gd name="T6" fmla="*/ 0 w 1668"/>
                <a:gd name="T7" fmla="*/ 0 h 1856"/>
                <a:gd name="T8" fmla="*/ 0 w 1668"/>
                <a:gd name="T9" fmla="*/ 0 h 1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8"/>
                <a:gd name="T16" fmla="*/ 0 h 1856"/>
                <a:gd name="T17" fmla="*/ 1668 w 1668"/>
                <a:gd name="T18" fmla="*/ 1856 h 18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8" h="1856">
                  <a:moveTo>
                    <a:pt x="0" y="0"/>
                  </a:moveTo>
                  <a:lnTo>
                    <a:pt x="1668" y="921"/>
                  </a:lnTo>
                  <a:lnTo>
                    <a:pt x="0" y="185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23C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234"/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>
                <a:gd name="T0" fmla="*/ 0 w 3353"/>
                <a:gd name="T1" fmla="*/ 15 h 1856"/>
                <a:gd name="T2" fmla="*/ 0 w 3353"/>
                <a:gd name="T3" fmla="*/ 0 h 1856"/>
                <a:gd name="T4" fmla="*/ 27 w 3353"/>
                <a:gd name="T5" fmla="*/ 0 h 1856"/>
                <a:gd name="T6" fmla="*/ 27 w 3353"/>
                <a:gd name="T7" fmla="*/ 15 h 1856"/>
                <a:gd name="T8" fmla="*/ 0 w 3353"/>
                <a:gd name="T9" fmla="*/ 15 h 1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3"/>
                <a:gd name="T16" fmla="*/ 0 h 1856"/>
                <a:gd name="T17" fmla="*/ 3353 w 3353"/>
                <a:gd name="T18" fmla="*/ 1856 h 18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5" name="Group 236"/>
          <p:cNvGrpSpPr>
            <a:grpSpLocks noChangeAspect="1"/>
          </p:cNvGrpSpPr>
          <p:nvPr/>
        </p:nvGrpSpPr>
        <p:grpSpPr bwMode="auto">
          <a:xfrm>
            <a:off x="6858000" y="228600"/>
            <a:ext cx="1041400" cy="609600"/>
            <a:chOff x="4320" y="144"/>
            <a:chExt cx="656" cy="384"/>
          </a:xfrm>
        </p:grpSpPr>
        <p:sp>
          <p:nvSpPr>
            <p:cNvPr id="11302" name="AutoShape 235"/>
            <p:cNvSpPr>
              <a:spLocks noChangeAspect="1" noChangeArrowheads="1" noTextEdit="1"/>
            </p:cNvSpPr>
            <p:nvPr/>
          </p:nvSpPr>
          <p:spPr bwMode="auto">
            <a:xfrm>
              <a:off x="4320" y="144"/>
              <a:ext cx="6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237"/>
            <p:cNvSpPr>
              <a:spLocks/>
            </p:cNvSpPr>
            <p:nvPr/>
          </p:nvSpPr>
          <p:spPr bwMode="auto">
            <a:xfrm>
              <a:off x="4320" y="144"/>
              <a:ext cx="655" cy="384"/>
            </a:xfrm>
            <a:custGeom>
              <a:avLst/>
              <a:gdLst>
                <a:gd name="T0" fmla="*/ 0 w 3275"/>
                <a:gd name="T1" fmla="*/ 11 h 2300"/>
                <a:gd name="T2" fmla="*/ 0 w 3275"/>
                <a:gd name="T3" fmla="*/ 0 h 2300"/>
                <a:gd name="T4" fmla="*/ 26 w 3275"/>
                <a:gd name="T5" fmla="*/ 0 h 2300"/>
                <a:gd name="T6" fmla="*/ 26 w 3275"/>
                <a:gd name="T7" fmla="*/ 11 h 2300"/>
                <a:gd name="T8" fmla="*/ 0 w 3275"/>
                <a:gd name="T9" fmla="*/ 11 h 2300"/>
                <a:gd name="T10" fmla="*/ 0 w 3275"/>
                <a:gd name="T11" fmla="*/ 11 h 2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5"/>
                <a:gd name="T19" fmla="*/ 0 h 2300"/>
                <a:gd name="T20" fmla="*/ 3275 w 3275"/>
                <a:gd name="T21" fmla="*/ 2300 h 2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5" h="2300">
                  <a:moveTo>
                    <a:pt x="0" y="2300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2300"/>
                  </a:lnTo>
                  <a:lnTo>
                    <a:pt x="0" y="230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238"/>
            <p:cNvSpPr>
              <a:spLocks/>
            </p:cNvSpPr>
            <p:nvPr/>
          </p:nvSpPr>
          <p:spPr bwMode="auto">
            <a:xfrm>
              <a:off x="4320" y="144"/>
              <a:ext cx="655" cy="384"/>
            </a:xfrm>
            <a:custGeom>
              <a:avLst/>
              <a:gdLst>
                <a:gd name="T0" fmla="*/ 0 w 3275"/>
                <a:gd name="T1" fmla="*/ 11 h 2300"/>
                <a:gd name="T2" fmla="*/ 0 w 3275"/>
                <a:gd name="T3" fmla="*/ 0 h 2300"/>
                <a:gd name="T4" fmla="*/ 26 w 3275"/>
                <a:gd name="T5" fmla="*/ 0 h 2300"/>
                <a:gd name="T6" fmla="*/ 26 w 3275"/>
                <a:gd name="T7" fmla="*/ 11 h 2300"/>
                <a:gd name="T8" fmla="*/ 0 w 3275"/>
                <a:gd name="T9" fmla="*/ 11 h 2300"/>
                <a:gd name="T10" fmla="*/ 0 w 3275"/>
                <a:gd name="T11" fmla="*/ 11 h 2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5"/>
                <a:gd name="T19" fmla="*/ 0 h 2300"/>
                <a:gd name="T20" fmla="*/ 3275 w 3275"/>
                <a:gd name="T21" fmla="*/ 2300 h 2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5" h="2300">
                  <a:moveTo>
                    <a:pt x="0" y="2300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2300"/>
                  </a:lnTo>
                  <a:lnTo>
                    <a:pt x="0" y="230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239"/>
            <p:cNvSpPr>
              <a:spLocks/>
            </p:cNvSpPr>
            <p:nvPr/>
          </p:nvSpPr>
          <p:spPr bwMode="auto">
            <a:xfrm>
              <a:off x="4320" y="144"/>
              <a:ext cx="655" cy="96"/>
            </a:xfrm>
            <a:custGeom>
              <a:avLst/>
              <a:gdLst>
                <a:gd name="T0" fmla="*/ 0 w 3275"/>
                <a:gd name="T1" fmla="*/ 3 h 575"/>
                <a:gd name="T2" fmla="*/ 0 w 3275"/>
                <a:gd name="T3" fmla="*/ 0 h 575"/>
                <a:gd name="T4" fmla="*/ 26 w 3275"/>
                <a:gd name="T5" fmla="*/ 0 h 575"/>
                <a:gd name="T6" fmla="*/ 26 w 3275"/>
                <a:gd name="T7" fmla="*/ 3 h 575"/>
                <a:gd name="T8" fmla="*/ 0 w 3275"/>
                <a:gd name="T9" fmla="*/ 3 h 575"/>
                <a:gd name="T10" fmla="*/ 0 w 3275"/>
                <a:gd name="T11" fmla="*/ 3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5"/>
                <a:gd name="T19" fmla="*/ 0 h 575"/>
                <a:gd name="T20" fmla="*/ 3275 w 3275"/>
                <a:gd name="T21" fmla="*/ 575 h 5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B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240"/>
            <p:cNvSpPr>
              <a:spLocks/>
            </p:cNvSpPr>
            <p:nvPr/>
          </p:nvSpPr>
          <p:spPr bwMode="auto">
            <a:xfrm>
              <a:off x="4320" y="144"/>
              <a:ext cx="655" cy="96"/>
            </a:xfrm>
            <a:custGeom>
              <a:avLst/>
              <a:gdLst>
                <a:gd name="T0" fmla="*/ 0 w 3275"/>
                <a:gd name="T1" fmla="*/ 3 h 575"/>
                <a:gd name="T2" fmla="*/ 0 w 3275"/>
                <a:gd name="T3" fmla="*/ 0 h 575"/>
                <a:gd name="T4" fmla="*/ 26 w 3275"/>
                <a:gd name="T5" fmla="*/ 0 h 575"/>
                <a:gd name="T6" fmla="*/ 26 w 3275"/>
                <a:gd name="T7" fmla="*/ 3 h 575"/>
                <a:gd name="T8" fmla="*/ 0 w 3275"/>
                <a:gd name="T9" fmla="*/ 3 h 575"/>
                <a:gd name="T10" fmla="*/ 0 w 3275"/>
                <a:gd name="T11" fmla="*/ 3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5"/>
                <a:gd name="T19" fmla="*/ 0 h 575"/>
                <a:gd name="T20" fmla="*/ 3275 w 3275"/>
                <a:gd name="T21" fmla="*/ 575 h 5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</a:path>
              </a:pathLst>
            </a:custGeom>
            <a:noFill/>
            <a:ln w="0">
              <a:solidFill>
                <a:srgbClr val="B5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241"/>
            <p:cNvSpPr>
              <a:spLocks/>
            </p:cNvSpPr>
            <p:nvPr/>
          </p:nvSpPr>
          <p:spPr bwMode="auto">
            <a:xfrm>
              <a:off x="4320" y="432"/>
              <a:ext cx="655" cy="96"/>
            </a:xfrm>
            <a:custGeom>
              <a:avLst/>
              <a:gdLst>
                <a:gd name="T0" fmla="*/ 0 w 3275"/>
                <a:gd name="T1" fmla="*/ 3 h 575"/>
                <a:gd name="T2" fmla="*/ 0 w 3275"/>
                <a:gd name="T3" fmla="*/ 0 h 575"/>
                <a:gd name="T4" fmla="*/ 26 w 3275"/>
                <a:gd name="T5" fmla="*/ 0 h 575"/>
                <a:gd name="T6" fmla="*/ 26 w 3275"/>
                <a:gd name="T7" fmla="*/ 3 h 575"/>
                <a:gd name="T8" fmla="*/ 0 w 3275"/>
                <a:gd name="T9" fmla="*/ 3 h 575"/>
                <a:gd name="T10" fmla="*/ 0 w 3275"/>
                <a:gd name="T11" fmla="*/ 3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5"/>
                <a:gd name="T19" fmla="*/ 0 h 575"/>
                <a:gd name="T20" fmla="*/ 3275 w 3275"/>
                <a:gd name="T21" fmla="*/ 575 h 5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B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242"/>
            <p:cNvSpPr>
              <a:spLocks/>
            </p:cNvSpPr>
            <p:nvPr/>
          </p:nvSpPr>
          <p:spPr bwMode="auto">
            <a:xfrm>
              <a:off x="4320" y="432"/>
              <a:ext cx="655" cy="96"/>
            </a:xfrm>
            <a:custGeom>
              <a:avLst/>
              <a:gdLst>
                <a:gd name="T0" fmla="*/ 0 w 3275"/>
                <a:gd name="T1" fmla="*/ 3 h 575"/>
                <a:gd name="T2" fmla="*/ 0 w 3275"/>
                <a:gd name="T3" fmla="*/ 0 h 575"/>
                <a:gd name="T4" fmla="*/ 26 w 3275"/>
                <a:gd name="T5" fmla="*/ 0 h 575"/>
                <a:gd name="T6" fmla="*/ 26 w 3275"/>
                <a:gd name="T7" fmla="*/ 3 h 575"/>
                <a:gd name="T8" fmla="*/ 0 w 3275"/>
                <a:gd name="T9" fmla="*/ 3 h 575"/>
                <a:gd name="T10" fmla="*/ 0 w 3275"/>
                <a:gd name="T11" fmla="*/ 3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5"/>
                <a:gd name="T19" fmla="*/ 0 h 575"/>
                <a:gd name="T20" fmla="*/ 3275 w 3275"/>
                <a:gd name="T21" fmla="*/ 575 h 5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</a:path>
              </a:pathLst>
            </a:custGeom>
            <a:noFill/>
            <a:ln w="0">
              <a:solidFill>
                <a:srgbClr val="B5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Rectangle 243"/>
            <p:cNvSpPr>
              <a:spLocks noChangeArrowheads="1"/>
            </p:cNvSpPr>
            <p:nvPr/>
          </p:nvSpPr>
          <p:spPr bwMode="auto">
            <a:xfrm>
              <a:off x="4320" y="144"/>
              <a:ext cx="655" cy="38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6" name="Group 245"/>
          <p:cNvGrpSpPr>
            <a:grpSpLocks noChangeAspect="1"/>
          </p:cNvGrpSpPr>
          <p:nvPr/>
        </p:nvGrpSpPr>
        <p:grpSpPr bwMode="auto">
          <a:xfrm>
            <a:off x="228600" y="6096000"/>
            <a:ext cx="1066800" cy="609600"/>
            <a:chOff x="144" y="3840"/>
            <a:chExt cx="672" cy="384"/>
          </a:xfrm>
        </p:grpSpPr>
        <p:sp>
          <p:nvSpPr>
            <p:cNvPr id="11294" name="AutoShape 244"/>
            <p:cNvSpPr>
              <a:spLocks noChangeAspect="1" noChangeArrowheads="1" noTextEdit="1"/>
            </p:cNvSpPr>
            <p:nvPr/>
          </p:nvSpPr>
          <p:spPr bwMode="auto">
            <a:xfrm>
              <a:off x="144" y="3840"/>
              <a:ext cx="6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46"/>
            <p:cNvSpPr>
              <a:spLocks/>
            </p:cNvSpPr>
            <p:nvPr/>
          </p:nvSpPr>
          <p:spPr bwMode="auto">
            <a:xfrm>
              <a:off x="144" y="3840"/>
              <a:ext cx="671" cy="383"/>
            </a:xfrm>
            <a:custGeom>
              <a:avLst/>
              <a:gdLst>
                <a:gd name="T0" fmla="*/ 0 w 3354"/>
                <a:gd name="T1" fmla="*/ 15 h 1914"/>
                <a:gd name="T2" fmla="*/ 0 w 3354"/>
                <a:gd name="T3" fmla="*/ 0 h 1914"/>
                <a:gd name="T4" fmla="*/ 27 w 3354"/>
                <a:gd name="T5" fmla="*/ 0 h 1914"/>
                <a:gd name="T6" fmla="*/ 27 w 3354"/>
                <a:gd name="T7" fmla="*/ 15 h 1914"/>
                <a:gd name="T8" fmla="*/ 0 w 3354"/>
                <a:gd name="T9" fmla="*/ 15 h 1914"/>
                <a:gd name="T10" fmla="*/ 0 w 3354"/>
                <a:gd name="T11" fmla="*/ 15 h 1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4"/>
                <a:gd name="T19" fmla="*/ 0 h 1914"/>
                <a:gd name="T20" fmla="*/ 3354 w 3354"/>
                <a:gd name="T21" fmla="*/ 1914 h 1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4" h="1914">
                  <a:moveTo>
                    <a:pt x="0" y="1914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1914"/>
                  </a:lnTo>
                  <a:lnTo>
                    <a:pt x="0" y="19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247"/>
            <p:cNvSpPr>
              <a:spLocks/>
            </p:cNvSpPr>
            <p:nvPr/>
          </p:nvSpPr>
          <p:spPr bwMode="auto">
            <a:xfrm>
              <a:off x="144" y="3840"/>
              <a:ext cx="671" cy="383"/>
            </a:xfrm>
            <a:custGeom>
              <a:avLst/>
              <a:gdLst>
                <a:gd name="T0" fmla="*/ 0 w 3354"/>
                <a:gd name="T1" fmla="*/ 15 h 1914"/>
                <a:gd name="T2" fmla="*/ 0 w 3354"/>
                <a:gd name="T3" fmla="*/ 0 h 1914"/>
                <a:gd name="T4" fmla="*/ 27 w 3354"/>
                <a:gd name="T5" fmla="*/ 0 h 1914"/>
                <a:gd name="T6" fmla="*/ 27 w 3354"/>
                <a:gd name="T7" fmla="*/ 15 h 1914"/>
                <a:gd name="T8" fmla="*/ 0 w 3354"/>
                <a:gd name="T9" fmla="*/ 15 h 1914"/>
                <a:gd name="T10" fmla="*/ 0 w 3354"/>
                <a:gd name="T11" fmla="*/ 15 h 1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4"/>
                <a:gd name="T19" fmla="*/ 0 h 1914"/>
                <a:gd name="T20" fmla="*/ 3354 w 3354"/>
                <a:gd name="T21" fmla="*/ 1914 h 1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4" h="1914">
                  <a:moveTo>
                    <a:pt x="0" y="1914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1914"/>
                  </a:lnTo>
                  <a:lnTo>
                    <a:pt x="0" y="1914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248"/>
            <p:cNvSpPr>
              <a:spLocks/>
            </p:cNvSpPr>
            <p:nvPr/>
          </p:nvSpPr>
          <p:spPr bwMode="auto">
            <a:xfrm>
              <a:off x="144" y="3840"/>
              <a:ext cx="671" cy="124"/>
            </a:xfrm>
            <a:custGeom>
              <a:avLst/>
              <a:gdLst>
                <a:gd name="T0" fmla="*/ 0 w 3354"/>
                <a:gd name="T1" fmla="*/ 5 h 622"/>
                <a:gd name="T2" fmla="*/ 0 w 3354"/>
                <a:gd name="T3" fmla="*/ 0 h 622"/>
                <a:gd name="T4" fmla="*/ 27 w 3354"/>
                <a:gd name="T5" fmla="*/ 0 h 622"/>
                <a:gd name="T6" fmla="*/ 27 w 3354"/>
                <a:gd name="T7" fmla="*/ 5 h 622"/>
                <a:gd name="T8" fmla="*/ 0 w 3354"/>
                <a:gd name="T9" fmla="*/ 5 h 622"/>
                <a:gd name="T10" fmla="*/ 0 w 3354"/>
                <a:gd name="T11" fmla="*/ 5 h 622"/>
                <a:gd name="T12" fmla="*/ 0 w 3354"/>
                <a:gd name="T13" fmla="*/ 5 h 6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54"/>
                <a:gd name="T22" fmla="*/ 0 h 622"/>
                <a:gd name="T23" fmla="*/ 3354 w 3354"/>
                <a:gd name="T24" fmla="*/ 622 h 6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54" h="622">
                  <a:moveTo>
                    <a:pt x="0" y="622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2"/>
                  </a:lnTo>
                  <a:lnTo>
                    <a:pt x="0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49"/>
            <p:cNvSpPr>
              <a:spLocks/>
            </p:cNvSpPr>
            <p:nvPr/>
          </p:nvSpPr>
          <p:spPr bwMode="auto">
            <a:xfrm>
              <a:off x="144" y="3840"/>
              <a:ext cx="671" cy="124"/>
            </a:xfrm>
            <a:custGeom>
              <a:avLst/>
              <a:gdLst>
                <a:gd name="T0" fmla="*/ 0 w 3354"/>
                <a:gd name="T1" fmla="*/ 5 h 622"/>
                <a:gd name="T2" fmla="*/ 0 w 3354"/>
                <a:gd name="T3" fmla="*/ 0 h 622"/>
                <a:gd name="T4" fmla="*/ 27 w 3354"/>
                <a:gd name="T5" fmla="*/ 0 h 622"/>
                <a:gd name="T6" fmla="*/ 27 w 3354"/>
                <a:gd name="T7" fmla="*/ 5 h 622"/>
                <a:gd name="T8" fmla="*/ 0 w 3354"/>
                <a:gd name="T9" fmla="*/ 5 h 622"/>
                <a:gd name="T10" fmla="*/ 0 w 3354"/>
                <a:gd name="T11" fmla="*/ 5 h 6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4"/>
                <a:gd name="T19" fmla="*/ 0 h 622"/>
                <a:gd name="T20" fmla="*/ 3354 w 3354"/>
                <a:gd name="T21" fmla="*/ 622 h 6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4" h="622">
                  <a:moveTo>
                    <a:pt x="0" y="622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2"/>
                  </a:lnTo>
                  <a:lnTo>
                    <a:pt x="0" y="6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250"/>
            <p:cNvSpPr>
              <a:spLocks/>
            </p:cNvSpPr>
            <p:nvPr/>
          </p:nvSpPr>
          <p:spPr bwMode="auto">
            <a:xfrm>
              <a:off x="144" y="4099"/>
              <a:ext cx="671" cy="124"/>
            </a:xfrm>
            <a:custGeom>
              <a:avLst/>
              <a:gdLst>
                <a:gd name="T0" fmla="*/ 0 w 3354"/>
                <a:gd name="T1" fmla="*/ 5 h 620"/>
                <a:gd name="T2" fmla="*/ 0 w 3354"/>
                <a:gd name="T3" fmla="*/ 0 h 620"/>
                <a:gd name="T4" fmla="*/ 27 w 3354"/>
                <a:gd name="T5" fmla="*/ 0 h 620"/>
                <a:gd name="T6" fmla="*/ 27 w 3354"/>
                <a:gd name="T7" fmla="*/ 5 h 620"/>
                <a:gd name="T8" fmla="*/ 0 w 3354"/>
                <a:gd name="T9" fmla="*/ 5 h 620"/>
                <a:gd name="T10" fmla="*/ 0 w 3354"/>
                <a:gd name="T11" fmla="*/ 5 h 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4"/>
                <a:gd name="T19" fmla="*/ 0 h 620"/>
                <a:gd name="T20" fmla="*/ 3354 w 3354"/>
                <a:gd name="T21" fmla="*/ 620 h 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4" h="620">
                  <a:moveTo>
                    <a:pt x="0" y="620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251"/>
            <p:cNvSpPr>
              <a:spLocks/>
            </p:cNvSpPr>
            <p:nvPr/>
          </p:nvSpPr>
          <p:spPr bwMode="auto">
            <a:xfrm>
              <a:off x="144" y="4099"/>
              <a:ext cx="671" cy="124"/>
            </a:xfrm>
            <a:custGeom>
              <a:avLst/>
              <a:gdLst>
                <a:gd name="T0" fmla="*/ 0 w 3354"/>
                <a:gd name="T1" fmla="*/ 5 h 620"/>
                <a:gd name="T2" fmla="*/ 0 w 3354"/>
                <a:gd name="T3" fmla="*/ 0 h 620"/>
                <a:gd name="T4" fmla="*/ 27 w 3354"/>
                <a:gd name="T5" fmla="*/ 0 h 620"/>
                <a:gd name="T6" fmla="*/ 27 w 3354"/>
                <a:gd name="T7" fmla="*/ 5 h 620"/>
                <a:gd name="T8" fmla="*/ 0 w 3354"/>
                <a:gd name="T9" fmla="*/ 5 h 620"/>
                <a:gd name="T10" fmla="*/ 0 w 3354"/>
                <a:gd name="T11" fmla="*/ 5 h 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4"/>
                <a:gd name="T19" fmla="*/ 0 h 620"/>
                <a:gd name="T20" fmla="*/ 3354 w 3354"/>
                <a:gd name="T21" fmla="*/ 620 h 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4" h="620">
                  <a:moveTo>
                    <a:pt x="0" y="620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0"/>
                  </a:lnTo>
                  <a:lnTo>
                    <a:pt x="0" y="620"/>
                  </a:lnTo>
                </a:path>
              </a:pathLst>
            </a:custGeom>
            <a:noFill/>
            <a:ln w="0">
              <a:solidFill>
                <a:srgbClr val="FFD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Rectangle 252"/>
            <p:cNvSpPr>
              <a:spLocks noChangeArrowheads="1"/>
            </p:cNvSpPr>
            <p:nvPr/>
          </p:nvSpPr>
          <p:spPr bwMode="auto">
            <a:xfrm>
              <a:off x="144" y="3840"/>
              <a:ext cx="671" cy="38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7" name="Group 254"/>
          <p:cNvGrpSpPr>
            <a:grpSpLocks noChangeAspect="1"/>
          </p:cNvGrpSpPr>
          <p:nvPr/>
        </p:nvGrpSpPr>
        <p:grpSpPr bwMode="auto">
          <a:xfrm>
            <a:off x="4064000" y="6099175"/>
            <a:ext cx="1117600" cy="606425"/>
            <a:chOff x="2560" y="3842"/>
            <a:chExt cx="704" cy="382"/>
          </a:xfrm>
        </p:grpSpPr>
        <p:sp>
          <p:nvSpPr>
            <p:cNvPr id="11286" name="AutoShape 253"/>
            <p:cNvSpPr>
              <a:spLocks noChangeAspect="1" noChangeArrowheads="1" noTextEdit="1"/>
            </p:cNvSpPr>
            <p:nvPr/>
          </p:nvSpPr>
          <p:spPr bwMode="auto">
            <a:xfrm>
              <a:off x="2560" y="3842"/>
              <a:ext cx="70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55"/>
            <p:cNvSpPr>
              <a:spLocks/>
            </p:cNvSpPr>
            <p:nvPr/>
          </p:nvSpPr>
          <p:spPr bwMode="auto">
            <a:xfrm>
              <a:off x="2560" y="3842"/>
              <a:ext cx="703" cy="382"/>
            </a:xfrm>
            <a:custGeom>
              <a:avLst/>
              <a:gdLst>
                <a:gd name="T0" fmla="*/ 0 w 3514"/>
                <a:gd name="T1" fmla="*/ 11 h 2291"/>
                <a:gd name="T2" fmla="*/ 0 w 3514"/>
                <a:gd name="T3" fmla="*/ 0 h 2291"/>
                <a:gd name="T4" fmla="*/ 28 w 3514"/>
                <a:gd name="T5" fmla="*/ 0 h 2291"/>
                <a:gd name="T6" fmla="*/ 28 w 3514"/>
                <a:gd name="T7" fmla="*/ 11 h 2291"/>
                <a:gd name="T8" fmla="*/ 0 w 3514"/>
                <a:gd name="T9" fmla="*/ 11 h 2291"/>
                <a:gd name="T10" fmla="*/ 0 w 3514"/>
                <a:gd name="T11" fmla="*/ 11 h 2291"/>
                <a:gd name="T12" fmla="*/ 0 w 3514"/>
                <a:gd name="T13" fmla="*/ 11 h 2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4"/>
                <a:gd name="T22" fmla="*/ 0 h 2291"/>
                <a:gd name="T23" fmla="*/ 3514 w 3514"/>
                <a:gd name="T24" fmla="*/ 2291 h 2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4" h="2291">
                  <a:moveTo>
                    <a:pt x="0" y="229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2291"/>
                  </a:lnTo>
                  <a:lnTo>
                    <a:pt x="0" y="2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56"/>
            <p:cNvSpPr>
              <a:spLocks/>
            </p:cNvSpPr>
            <p:nvPr/>
          </p:nvSpPr>
          <p:spPr bwMode="auto">
            <a:xfrm>
              <a:off x="2560" y="3842"/>
              <a:ext cx="703" cy="382"/>
            </a:xfrm>
            <a:custGeom>
              <a:avLst/>
              <a:gdLst>
                <a:gd name="T0" fmla="*/ 0 w 3514"/>
                <a:gd name="T1" fmla="*/ 11 h 2291"/>
                <a:gd name="T2" fmla="*/ 0 w 3514"/>
                <a:gd name="T3" fmla="*/ 0 h 2291"/>
                <a:gd name="T4" fmla="*/ 28 w 3514"/>
                <a:gd name="T5" fmla="*/ 0 h 2291"/>
                <a:gd name="T6" fmla="*/ 28 w 3514"/>
                <a:gd name="T7" fmla="*/ 11 h 2291"/>
                <a:gd name="T8" fmla="*/ 0 w 3514"/>
                <a:gd name="T9" fmla="*/ 11 h 2291"/>
                <a:gd name="T10" fmla="*/ 0 w 3514"/>
                <a:gd name="T11" fmla="*/ 11 h 2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4"/>
                <a:gd name="T19" fmla="*/ 0 h 2291"/>
                <a:gd name="T20" fmla="*/ 3514 w 3514"/>
                <a:gd name="T21" fmla="*/ 2291 h 2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4" h="2291">
                  <a:moveTo>
                    <a:pt x="0" y="229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2291"/>
                  </a:lnTo>
                  <a:lnTo>
                    <a:pt x="0" y="2291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57"/>
            <p:cNvSpPr>
              <a:spLocks/>
            </p:cNvSpPr>
            <p:nvPr/>
          </p:nvSpPr>
          <p:spPr bwMode="auto">
            <a:xfrm>
              <a:off x="2560" y="4094"/>
              <a:ext cx="703" cy="130"/>
            </a:xfrm>
            <a:custGeom>
              <a:avLst/>
              <a:gdLst>
                <a:gd name="T0" fmla="*/ 0 w 3514"/>
                <a:gd name="T1" fmla="*/ 4 h 781"/>
                <a:gd name="T2" fmla="*/ 0 w 3514"/>
                <a:gd name="T3" fmla="*/ 0 h 781"/>
                <a:gd name="T4" fmla="*/ 28 w 3514"/>
                <a:gd name="T5" fmla="*/ 0 h 781"/>
                <a:gd name="T6" fmla="*/ 28 w 3514"/>
                <a:gd name="T7" fmla="*/ 4 h 781"/>
                <a:gd name="T8" fmla="*/ 0 w 3514"/>
                <a:gd name="T9" fmla="*/ 4 h 781"/>
                <a:gd name="T10" fmla="*/ 0 w 3514"/>
                <a:gd name="T11" fmla="*/ 4 h 781"/>
                <a:gd name="T12" fmla="*/ 0 w 3514"/>
                <a:gd name="T13" fmla="*/ 4 h 7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4"/>
                <a:gd name="T22" fmla="*/ 0 h 781"/>
                <a:gd name="T23" fmla="*/ 3514 w 3514"/>
                <a:gd name="T24" fmla="*/ 781 h 7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258"/>
            <p:cNvSpPr>
              <a:spLocks/>
            </p:cNvSpPr>
            <p:nvPr/>
          </p:nvSpPr>
          <p:spPr bwMode="auto">
            <a:xfrm>
              <a:off x="2560" y="4094"/>
              <a:ext cx="703" cy="130"/>
            </a:xfrm>
            <a:custGeom>
              <a:avLst/>
              <a:gdLst>
                <a:gd name="T0" fmla="*/ 0 w 3514"/>
                <a:gd name="T1" fmla="*/ 4 h 781"/>
                <a:gd name="T2" fmla="*/ 0 w 3514"/>
                <a:gd name="T3" fmla="*/ 0 h 781"/>
                <a:gd name="T4" fmla="*/ 28 w 3514"/>
                <a:gd name="T5" fmla="*/ 0 h 781"/>
                <a:gd name="T6" fmla="*/ 28 w 3514"/>
                <a:gd name="T7" fmla="*/ 4 h 781"/>
                <a:gd name="T8" fmla="*/ 0 w 3514"/>
                <a:gd name="T9" fmla="*/ 4 h 781"/>
                <a:gd name="T10" fmla="*/ 0 w 3514"/>
                <a:gd name="T11" fmla="*/ 4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4"/>
                <a:gd name="T19" fmla="*/ 0 h 781"/>
                <a:gd name="T20" fmla="*/ 3514 w 3514"/>
                <a:gd name="T21" fmla="*/ 781 h 7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</a:path>
              </a:pathLst>
            </a:custGeom>
            <a:noFill/>
            <a:ln w="0">
              <a:solidFill>
                <a:srgbClr val="FF3D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59"/>
            <p:cNvSpPr>
              <a:spLocks/>
            </p:cNvSpPr>
            <p:nvPr/>
          </p:nvSpPr>
          <p:spPr bwMode="auto">
            <a:xfrm>
              <a:off x="2560" y="3842"/>
              <a:ext cx="703" cy="130"/>
            </a:xfrm>
            <a:custGeom>
              <a:avLst/>
              <a:gdLst>
                <a:gd name="T0" fmla="*/ 0 w 3514"/>
                <a:gd name="T1" fmla="*/ 4 h 781"/>
                <a:gd name="T2" fmla="*/ 0 w 3514"/>
                <a:gd name="T3" fmla="*/ 0 h 781"/>
                <a:gd name="T4" fmla="*/ 28 w 3514"/>
                <a:gd name="T5" fmla="*/ 0 h 781"/>
                <a:gd name="T6" fmla="*/ 28 w 3514"/>
                <a:gd name="T7" fmla="*/ 4 h 781"/>
                <a:gd name="T8" fmla="*/ 0 w 3514"/>
                <a:gd name="T9" fmla="*/ 4 h 781"/>
                <a:gd name="T10" fmla="*/ 0 w 3514"/>
                <a:gd name="T11" fmla="*/ 4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4"/>
                <a:gd name="T19" fmla="*/ 0 h 781"/>
                <a:gd name="T20" fmla="*/ 3514 w 3514"/>
                <a:gd name="T21" fmla="*/ 781 h 7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260"/>
            <p:cNvSpPr>
              <a:spLocks/>
            </p:cNvSpPr>
            <p:nvPr/>
          </p:nvSpPr>
          <p:spPr bwMode="auto">
            <a:xfrm>
              <a:off x="2560" y="3842"/>
              <a:ext cx="703" cy="130"/>
            </a:xfrm>
            <a:custGeom>
              <a:avLst/>
              <a:gdLst>
                <a:gd name="T0" fmla="*/ 0 w 3514"/>
                <a:gd name="T1" fmla="*/ 4 h 781"/>
                <a:gd name="T2" fmla="*/ 0 w 3514"/>
                <a:gd name="T3" fmla="*/ 0 h 781"/>
                <a:gd name="T4" fmla="*/ 28 w 3514"/>
                <a:gd name="T5" fmla="*/ 0 h 781"/>
                <a:gd name="T6" fmla="*/ 28 w 3514"/>
                <a:gd name="T7" fmla="*/ 4 h 781"/>
                <a:gd name="T8" fmla="*/ 0 w 3514"/>
                <a:gd name="T9" fmla="*/ 4 h 781"/>
                <a:gd name="T10" fmla="*/ 0 w 3514"/>
                <a:gd name="T11" fmla="*/ 4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4"/>
                <a:gd name="T19" fmla="*/ 0 h 781"/>
                <a:gd name="T20" fmla="*/ 3514 w 3514"/>
                <a:gd name="T21" fmla="*/ 781 h 7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</a:path>
              </a:pathLst>
            </a:custGeom>
            <a:noFill/>
            <a:ln w="0">
              <a:solidFill>
                <a:srgbClr val="FF3D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Rectangle 261"/>
            <p:cNvSpPr>
              <a:spLocks noChangeArrowheads="1"/>
            </p:cNvSpPr>
            <p:nvPr/>
          </p:nvSpPr>
          <p:spPr bwMode="auto">
            <a:xfrm>
              <a:off x="2560" y="3842"/>
              <a:ext cx="703" cy="38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8" name="Group 263"/>
          <p:cNvGrpSpPr>
            <a:grpSpLocks noChangeAspect="1"/>
          </p:cNvGrpSpPr>
          <p:nvPr/>
        </p:nvGrpSpPr>
        <p:grpSpPr bwMode="auto">
          <a:xfrm>
            <a:off x="7772400" y="6096000"/>
            <a:ext cx="1117600" cy="584200"/>
            <a:chOff x="4896" y="3840"/>
            <a:chExt cx="704" cy="368"/>
          </a:xfrm>
        </p:grpSpPr>
        <p:sp>
          <p:nvSpPr>
            <p:cNvPr id="11280" name="AutoShape 262"/>
            <p:cNvSpPr>
              <a:spLocks noChangeAspect="1" noChangeArrowheads="1" noTextEdit="1"/>
            </p:cNvSpPr>
            <p:nvPr/>
          </p:nvSpPr>
          <p:spPr bwMode="auto">
            <a:xfrm>
              <a:off x="4896" y="3840"/>
              <a:ext cx="7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264"/>
            <p:cNvSpPr>
              <a:spLocks/>
            </p:cNvSpPr>
            <p:nvPr/>
          </p:nvSpPr>
          <p:spPr bwMode="auto">
            <a:xfrm>
              <a:off x="4897" y="3840"/>
              <a:ext cx="703" cy="367"/>
            </a:xfrm>
            <a:custGeom>
              <a:avLst/>
              <a:gdLst>
                <a:gd name="T0" fmla="*/ 0 w 3514"/>
                <a:gd name="T1" fmla="*/ 15 h 1834"/>
                <a:gd name="T2" fmla="*/ 0 w 3514"/>
                <a:gd name="T3" fmla="*/ 0 h 1834"/>
                <a:gd name="T4" fmla="*/ 28 w 3514"/>
                <a:gd name="T5" fmla="*/ 0 h 1834"/>
                <a:gd name="T6" fmla="*/ 28 w 3514"/>
                <a:gd name="T7" fmla="*/ 15 h 1834"/>
                <a:gd name="T8" fmla="*/ 0 w 3514"/>
                <a:gd name="T9" fmla="*/ 15 h 1834"/>
                <a:gd name="T10" fmla="*/ 0 w 3514"/>
                <a:gd name="T11" fmla="*/ 15 h 1834"/>
                <a:gd name="T12" fmla="*/ 0 w 3514"/>
                <a:gd name="T13" fmla="*/ 15 h 1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4"/>
                <a:gd name="T22" fmla="*/ 0 h 1834"/>
                <a:gd name="T23" fmla="*/ 3514 w 3514"/>
                <a:gd name="T24" fmla="*/ 1834 h 18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4" h="1834">
                  <a:moveTo>
                    <a:pt x="0" y="183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1834"/>
                  </a:lnTo>
                  <a:lnTo>
                    <a:pt x="0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265"/>
            <p:cNvSpPr>
              <a:spLocks/>
            </p:cNvSpPr>
            <p:nvPr/>
          </p:nvSpPr>
          <p:spPr bwMode="auto">
            <a:xfrm>
              <a:off x="4897" y="3840"/>
              <a:ext cx="703" cy="367"/>
            </a:xfrm>
            <a:custGeom>
              <a:avLst/>
              <a:gdLst>
                <a:gd name="T0" fmla="*/ 0 w 3514"/>
                <a:gd name="T1" fmla="*/ 15 h 1834"/>
                <a:gd name="T2" fmla="*/ 0 w 3514"/>
                <a:gd name="T3" fmla="*/ 0 h 1834"/>
                <a:gd name="T4" fmla="*/ 28 w 3514"/>
                <a:gd name="T5" fmla="*/ 0 h 1834"/>
                <a:gd name="T6" fmla="*/ 28 w 3514"/>
                <a:gd name="T7" fmla="*/ 15 h 1834"/>
                <a:gd name="T8" fmla="*/ 0 w 3514"/>
                <a:gd name="T9" fmla="*/ 15 h 1834"/>
                <a:gd name="T10" fmla="*/ 0 w 3514"/>
                <a:gd name="T11" fmla="*/ 15 h 18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4"/>
                <a:gd name="T19" fmla="*/ 0 h 1834"/>
                <a:gd name="T20" fmla="*/ 3514 w 3514"/>
                <a:gd name="T21" fmla="*/ 1834 h 18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4" h="1834">
                  <a:moveTo>
                    <a:pt x="0" y="183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1834"/>
                  </a:lnTo>
                  <a:lnTo>
                    <a:pt x="0" y="183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266"/>
            <p:cNvSpPr>
              <a:spLocks/>
            </p:cNvSpPr>
            <p:nvPr/>
          </p:nvSpPr>
          <p:spPr bwMode="auto">
            <a:xfrm>
              <a:off x="4897" y="4022"/>
              <a:ext cx="703" cy="185"/>
            </a:xfrm>
            <a:custGeom>
              <a:avLst/>
              <a:gdLst>
                <a:gd name="T0" fmla="*/ 0 w 3514"/>
                <a:gd name="T1" fmla="*/ 7 h 924"/>
                <a:gd name="T2" fmla="*/ 0 w 3514"/>
                <a:gd name="T3" fmla="*/ 0 h 924"/>
                <a:gd name="T4" fmla="*/ 28 w 3514"/>
                <a:gd name="T5" fmla="*/ 0 h 924"/>
                <a:gd name="T6" fmla="*/ 28 w 3514"/>
                <a:gd name="T7" fmla="*/ 7 h 924"/>
                <a:gd name="T8" fmla="*/ 0 w 3514"/>
                <a:gd name="T9" fmla="*/ 7 h 924"/>
                <a:gd name="T10" fmla="*/ 0 w 3514"/>
                <a:gd name="T11" fmla="*/ 7 h 924"/>
                <a:gd name="T12" fmla="*/ 0 w 3514"/>
                <a:gd name="T13" fmla="*/ 7 h 9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4"/>
                <a:gd name="T22" fmla="*/ 0 h 924"/>
                <a:gd name="T23" fmla="*/ 3514 w 3514"/>
                <a:gd name="T24" fmla="*/ 924 h 9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4" h="924">
                  <a:moveTo>
                    <a:pt x="0" y="92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924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67"/>
            <p:cNvSpPr>
              <a:spLocks/>
            </p:cNvSpPr>
            <p:nvPr/>
          </p:nvSpPr>
          <p:spPr bwMode="auto">
            <a:xfrm>
              <a:off x="4897" y="4022"/>
              <a:ext cx="703" cy="185"/>
            </a:xfrm>
            <a:custGeom>
              <a:avLst/>
              <a:gdLst>
                <a:gd name="T0" fmla="*/ 0 w 3514"/>
                <a:gd name="T1" fmla="*/ 7 h 924"/>
                <a:gd name="T2" fmla="*/ 0 w 3514"/>
                <a:gd name="T3" fmla="*/ 0 h 924"/>
                <a:gd name="T4" fmla="*/ 28 w 3514"/>
                <a:gd name="T5" fmla="*/ 0 h 924"/>
                <a:gd name="T6" fmla="*/ 28 w 3514"/>
                <a:gd name="T7" fmla="*/ 7 h 924"/>
                <a:gd name="T8" fmla="*/ 0 w 3514"/>
                <a:gd name="T9" fmla="*/ 7 h 924"/>
                <a:gd name="T10" fmla="*/ 0 w 3514"/>
                <a:gd name="T11" fmla="*/ 7 h 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4"/>
                <a:gd name="T19" fmla="*/ 0 h 924"/>
                <a:gd name="T20" fmla="*/ 3514 w 3514"/>
                <a:gd name="T21" fmla="*/ 924 h 9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4" h="924">
                  <a:moveTo>
                    <a:pt x="0" y="92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924"/>
                  </a:lnTo>
                  <a:lnTo>
                    <a:pt x="0" y="924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68"/>
            <p:cNvSpPr>
              <a:spLocks noChangeArrowheads="1"/>
            </p:cNvSpPr>
            <p:nvPr/>
          </p:nvSpPr>
          <p:spPr bwMode="auto">
            <a:xfrm>
              <a:off x="4897" y="3840"/>
              <a:ext cx="703" cy="36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4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238" y="1676400"/>
            <a:ext cx="7772400" cy="3657600"/>
          </a:xfrm>
        </p:spPr>
        <p:txBody>
          <a:bodyPr/>
          <a:lstStyle/>
          <a:p>
            <a:pPr eaLnBrk="1" hangingPunct="1"/>
            <a:r>
              <a:rPr lang="en-US" altLang="en-US" sz="8800" b="1" smtClean="0">
                <a:ea typeface="Batang" pitchFamily="18" charset="-127"/>
              </a:rPr>
              <a:t>Geography</a:t>
            </a:r>
            <a:br>
              <a:rPr lang="en-US" altLang="en-US" sz="8800" b="1" smtClean="0">
                <a:ea typeface="Batang" pitchFamily="18" charset="-127"/>
              </a:rPr>
            </a:br>
            <a:r>
              <a:rPr lang="en-US" altLang="en-US" sz="8800" b="1" smtClean="0">
                <a:ea typeface="Batang" pitchFamily="18" charset="-127"/>
              </a:rPr>
              <a:t>of Europe</a:t>
            </a:r>
            <a:br>
              <a:rPr lang="en-US" altLang="en-US" sz="8800" b="1" smtClean="0">
                <a:ea typeface="Batang" pitchFamily="18" charset="-127"/>
              </a:rPr>
            </a:br>
            <a:r>
              <a:rPr lang="en-US" altLang="en-US" sz="8800" b="1" smtClean="0">
                <a:ea typeface="Batang" pitchFamily="18" charset="-127"/>
              </a:rPr>
              <a:t>REVIEW</a:t>
            </a:r>
            <a:r>
              <a:rPr lang="en-US" altLang="en-US" sz="6000" smtClean="0">
                <a:latin typeface="Blackadder ITC" panose="04020505051007020D02" pitchFamily="82" charset="0"/>
              </a:rPr>
              <a:t/>
            </a:r>
            <a:br>
              <a:rPr lang="en-US" altLang="en-US" sz="6000" smtClean="0">
                <a:latin typeface="Blackadder ITC" panose="04020505051007020D02" pitchFamily="82" charset="0"/>
              </a:rPr>
            </a:br>
            <a:endParaRPr lang="en-US" altLang="en-US" sz="2000" smtClean="0"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67600" cy="5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3050" y="914400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209800" y="2133600"/>
            <a:ext cx="1600200" cy="18669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1513"/>
            <a:ext cx="7467600" cy="57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1075" y="2409825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828800" y="3352800"/>
            <a:ext cx="3152775" cy="6096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467600" cy="5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9625" y="4067175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752600" y="4838700"/>
            <a:ext cx="3276600" cy="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1975"/>
            <a:ext cx="74199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53125" y="2767013"/>
            <a:ext cx="1143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9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6858000" y="2979738"/>
            <a:ext cx="838200" cy="373062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5057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496888"/>
            <a:ext cx="1524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10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3733800" y="1676400"/>
            <a:ext cx="833438" cy="8763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534400" cy="3581400"/>
          </a:xfrm>
        </p:spPr>
        <p:txBody>
          <a:bodyPr/>
          <a:lstStyle/>
          <a:p>
            <a:r>
              <a:rPr lang="en-US" altLang="en-US" sz="8000" b="1" smtClean="0"/>
              <a:t>European</a:t>
            </a:r>
            <a:br>
              <a:rPr lang="en-US" altLang="en-US" sz="8000" b="1" smtClean="0"/>
            </a:br>
            <a:r>
              <a:rPr lang="en-US" altLang="en-US" sz="8000" b="1" smtClean="0"/>
              <a:t>Nations on</a:t>
            </a:r>
            <a:br>
              <a:rPr lang="en-US" altLang="en-US" sz="8000" b="1" smtClean="0"/>
            </a:br>
            <a:r>
              <a:rPr lang="en-US" altLang="en-US" sz="8000" b="1" smtClean="0"/>
              <a:t>a Political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5625"/>
            <a:ext cx="7319963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2400300"/>
            <a:ext cx="1419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11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152650" y="3657600"/>
            <a:ext cx="409575" cy="12954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6760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9625" y="2457450"/>
            <a:ext cx="1638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12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286000" y="3608388"/>
            <a:ext cx="1295400" cy="4826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58125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2450" y="2286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13</a:t>
            </a:r>
          </a:p>
        </p:txBody>
      </p:sp>
      <p:cxnSp>
        <p:nvCxnSpPr>
          <p:cNvPr id="5" name="Straight Arrow Connector 4"/>
          <p:cNvCxnSpPr>
            <a:cxnSpLocks noChangeShapeType="1"/>
            <a:stCxn id="4" idx="3"/>
          </p:cNvCxnSpPr>
          <p:nvPr/>
        </p:nvCxnSpPr>
        <p:spPr bwMode="auto">
          <a:xfrm flipV="1">
            <a:off x="2000250" y="2362200"/>
            <a:ext cx="1009650" cy="6477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075"/>
            <a:ext cx="7734300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0575" y="2105025"/>
            <a:ext cx="15621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14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171700" y="2800350"/>
            <a:ext cx="1524000" cy="28575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981200"/>
          </a:xfrm>
        </p:spPr>
        <p:txBody>
          <a:bodyPr/>
          <a:lstStyle/>
          <a:p>
            <a:pPr>
              <a:defRPr/>
            </a:pPr>
            <a:r>
              <a:rPr lang="en-US" sz="3800" b="1" dirty="0" smtClean="0">
                <a:latin typeface="+mn-lt"/>
                <a:ea typeface="Batang" pitchFamily="18" charset="-127"/>
              </a:rPr>
              <a:t>Essential Question:</a:t>
            </a:r>
            <a:br>
              <a:rPr lang="en-US" sz="3800" b="1" dirty="0" smtClean="0">
                <a:latin typeface="+mn-lt"/>
                <a:ea typeface="Batang" pitchFamily="18" charset="-127"/>
              </a:rPr>
            </a:br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sz="2400" b="1" dirty="0" smtClean="0">
                <a:latin typeface="Batang" pitchFamily="18" charset="-127"/>
                <a:ea typeface="Batang" pitchFamily="18" charset="-127"/>
              </a:rPr>
            </a:br>
            <a:r>
              <a:rPr lang="en-US" sz="3800" b="1" dirty="0" smtClean="0">
                <a:latin typeface="+mn-lt"/>
                <a:ea typeface="Batang" pitchFamily="18" charset="-127"/>
              </a:rPr>
              <a:t>Where are the major physical features and nations of Europe located?</a:t>
            </a:r>
            <a:endParaRPr lang="en-US" sz="3800" b="1" dirty="0">
              <a:latin typeface="+mn-lt"/>
              <a:ea typeface="Batang" pitchFamily="18" charset="-127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52400" y="2552700"/>
            <a:ext cx="8839200" cy="4114800"/>
          </a:xfrm>
        </p:spPr>
        <p:txBody>
          <a:bodyPr/>
          <a:lstStyle/>
          <a:p>
            <a:pPr algn="l"/>
            <a:r>
              <a:rPr lang="en-US" altLang="en-US" b="1" smtClean="0">
                <a:ea typeface="Batang" pitchFamily="18" charset="-127"/>
              </a:rPr>
              <a:t>Standards:</a:t>
            </a:r>
          </a:p>
          <a:p>
            <a:pPr algn="l"/>
            <a:endParaRPr lang="en-US" altLang="en-US" sz="1400" smtClean="0">
              <a:ea typeface="Batang" pitchFamily="18" charset="-127"/>
            </a:endParaRPr>
          </a:p>
          <a:p>
            <a:pPr algn="l"/>
            <a:r>
              <a:rPr lang="en-US" altLang="en-US" sz="2400" b="1" smtClean="0">
                <a:ea typeface="Batang" pitchFamily="18" charset="-127"/>
              </a:rPr>
              <a:t>SS6G8a.</a:t>
            </a:r>
            <a:r>
              <a:rPr lang="en-US" altLang="en-US" sz="2400" smtClean="0">
                <a:ea typeface="Batang" pitchFamily="18" charset="-127"/>
              </a:rPr>
              <a:t> Locate on a world and regional political- physical map: the Danube River, Rhine River, English Channel, Mediterranean Sea, European Plain, the Alps, Pyrenees, Ural Mountains, Iberian Peninsula, and Scandinavian Peninsula.</a:t>
            </a:r>
          </a:p>
          <a:p>
            <a:pPr algn="l"/>
            <a:endParaRPr lang="en-US" altLang="en-US" sz="1400" smtClean="0">
              <a:ea typeface="Batang" pitchFamily="18" charset="-127"/>
            </a:endParaRPr>
          </a:p>
          <a:p>
            <a:pPr algn="l"/>
            <a:r>
              <a:rPr lang="en-US" altLang="en-US" sz="2400" b="1" smtClean="0">
                <a:ea typeface="Batang" pitchFamily="18" charset="-127"/>
              </a:rPr>
              <a:t>SS6G8b.</a:t>
            </a:r>
            <a:r>
              <a:rPr lang="en-US" altLang="en-US" sz="2400" smtClean="0">
                <a:ea typeface="Batang" pitchFamily="18" charset="-127"/>
              </a:rPr>
              <a:t> Locate on a world and regional political-physical map the countries of Belgium, France, Germany, Italy, Poland, Russia, Spain, Ukraine, and United Kingdom.</a:t>
            </a:r>
          </a:p>
          <a:p>
            <a:pPr algn="l"/>
            <a:endParaRPr lang="en-US" altLang="en-US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68313"/>
            <a:ext cx="752475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21717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15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819400" y="2895600"/>
            <a:ext cx="2057400" cy="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69900"/>
            <a:ext cx="758190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62750" y="1066800"/>
            <a:ext cx="152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16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5181600" y="2057400"/>
            <a:ext cx="1828800" cy="6096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366000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39050" y="773113"/>
            <a:ext cx="1571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17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6553200" y="1638300"/>
            <a:ext cx="1295400" cy="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79438"/>
            <a:ext cx="7086600" cy="56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15250" y="2276475"/>
            <a:ext cx="14287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18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6172200" y="3124200"/>
            <a:ext cx="1743075" cy="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6750"/>
            <a:ext cx="73914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3371850"/>
            <a:ext cx="14287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19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3657600" y="4229100"/>
            <a:ext cx="4114800" cy="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14338"/>
            <a:ext cx="7315200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95250" y="2438400"/>
            <a:ext cx="1600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20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143000" y="3733800"/>
            <a:ext cx="914400" cy="830263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5562600"/>
          </a:xfrm>
        </p:spPr>
        <p:txBody>
          <a:bodyPr/>
          <a:lstStyle/>
          <a:p>
            <a:r>
              <a:rPr lang="en-US" altLang="en-US" smtClean="0"/>
              <a:t>Teachers:</a:t>
            </a:r>
            <a:br>
              <a:rPr lang="en-US" altLang="en-US" smtClean="0"/>
            </a:b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mtClean="0"/>
              <a:t>Use some type of method to check student responses. Either paper/pencil, slipcovers, or some form of student response tools (Plicker Cards, ABCD Answer Cards,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3581400"/>
          </a:xfrm>
        </p:spPr>
        <p:txBody>
          <a:bodyPr/>
          <a:lstStyle/>
          <a:p>
            <a:r>
              <a:rPr lang="en-US" altLang="en-US" sz="8000" b="1" smtClean="0"/>
              <a:t>European</a:t>
            </a:r>
            <a:br>
              <a:rPr lang="en-US" altLang="en-US" sz="8000" b="1" smtClean="0"/>
            </a:br>
            <a:r>
              <a:rPr lang="en-US" altLang="en-US" sz="8000" b="1" smtClean="0"/>
              <a:t>Physical</a:t>
            </a:r>
            <a:br>
              <a:rPr lang="en-US" altLang="en-US" sz="8000" b="1" smtClean="0"/>
            </a:br>
            <a:r>
              <a:rPr lang="en-US" altLang="en-US" sz="8000" b="1" smtClean="0"/>
              <a:t>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311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66675" y="3886200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/>
              <a:t>1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914400" y="4989513"/>
            <a:ext cx="2667000" cy="9906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67600" cy="5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3394075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524000" y="4648200"/>
            <a:ext cx="942975" cy="1065213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19963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3124200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752600" y="4267200"/>
            <a:ext cx="1143000" cy="9144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9963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6400" y="1447800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438400" y="2743200"/>
            <a:ext cx="1524000" cy="2071688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91400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9125" y="3876675"/>
            <a:ext cx="114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800" b="1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1524000" y="4267200"/>
            <a:ext cx="990600" cy="381000"/>
          </a:xfrm>
          <a:prstGeom prst="straightConnector1">
            <a:avLst/>
          </a:prstGeom>
          <a:noFill/>
          <a:ln w="152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5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155</Words>
  <Application>Microsoft Office PowerPoint</Application>
  <PresentationFormat>On-screen Show (4:3)</PresentationFormat>
  <Paragraphs>70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Lucida Grande</vt:lpstr>
      <vt:lpstr>ＭＳ Ｐゴシック</vt:lpstr>
      <vt:lpstr>Arial</vt:lpstr>
      <vt:lpstr>Batang</vt:lpstr>
      <vt:lpstr>Blackadder ITC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25_Blank Presentation</vt:lpstr>
      <vt:lpstr>Geography of Europe REVIEW </vt:lpstr>
      <vt:lpstr>Essential Question:  Where are the major physical features and nations of Europe located?</vt:lpstr>
      <vt:lpstr>Teachers:  Use some type of method to check student responses. Either paper/pencil, slipcovers, or some form of student response tools (Plicker Cards, ABCD Answer Cards, etc.)</vt:lpstr>
      <vt:lpstr>European Physical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Nations on a Political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Ansley Bennett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Features of Europe</dc:title>
  <dc:creator>Ansley Bennett User</dc:creator>
  <cp:lastModifiedBy>Haseleria Sanders-Hall</cp:lastModifiedBy>
  <cp:revision>105</cp:revision>
  <dcterms:created xsi:type="dcterms:W3CDTF">2008-08-17T13:31:11Z</dcterms:created>
  <dcterms:modified xsi:type="dcterms:W3CDTF">2016-08-31T16:35:40Z</dcterms:modified>
</cp:coreProperties>
</file>