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73" r:id="rId5"/>
    <p:sldId id="260" r:id="rId6"/>
    <p:sldId id="262" r:id="rId7"/>
    <p:sldId id="263" r:id="rId8"/>
    <p:sldId id="270" r:id="rId9"/>
    <p:sldId id="264" r:id="rId10"/>
    <p:sldId id="269" r:id="rId11"/>
    <p:sldId id="265" r:id="rId12"/>
    <p:sldId id="271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A0A84D-4BFD-4C16-9125-54EA94F48C42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160C3D-7878-4C7B-BE96-0982BCB32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FAF64A-1026-411A-96F5-769C72D61196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0DA00E-69B8-4D81-9B46-B00B62A4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D77A-5F7E-42B8-A18E-07622F4332AB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B4EF-D4D1-447F-89AE-3CCA2E054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48C0-1C4C-4E0F-92BC-022A9AA5DBE4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8A9C-C82D-4CA1-8574-3C549AA20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BC98-8162-45CB-9121-5C3466764F63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99C4-96BF-420E-90AD-5D35E25E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8345-6741-41A1-A9B0-9BB68850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1579-1A87-46E0-93F3-7DB6FF9AEAFF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4EA1-C966-422E-94A6-016421CC0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D08A-B225-48F0-8FD3-9157B7F377B1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8F09-D6DD-4873-BCC5-C20ECA091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8481-4D1D-4680-A312-C8DAB99E38E8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79FF-CED2-4CE3-83F8-A7F916160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17D5-A4E5-4C0C-83FD-F207A8D63F14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03FE-A1B3-4018-BB39-87796D6B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2EB9-36BE-4FCC-9FCE-83F4582FA102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E00F-4F26-4063-82AD-2FE653BDE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FDB0-2E55-45BD-9B6A-591D8FC6F01D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34C3-CBC3-4110-9B0A-C298DD96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9B5C-EB1D-4351-BA7F-78D3EF15D195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BEDF-CC7B-4C32-8054-67516341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E5D2-2B66-4BEA-9B99-5848A952F97C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7D66-3AE4-4C40-83B3-FC5C99B6C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5555D-420F-4DA9-997E-995F0AED5553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4A864-0CCF-4CD0-85D3-024B7852E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globe-images.info/pacific/oceania-australi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6629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	Australia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53_rainforest_470x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304800"/>
            <a:ext cx="849630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838200" y="533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Daintree Rainforest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15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u="sng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3581400"/>
            <a:ext cx="3581400" cy="2544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On the northeastern coast of Australia is the </a:t>
            </a:r>
            <a:r>
              <a:rPr lang="en-US" sz="4000" u="sng">
                <a:latin typeface="Calibri" pitchFamily="34" charset="0"/>
              </a:rPr>
              <a:t>Great Barrier Reef</a:t>
            </a:r>
            <a:r>
              <a:rPr lang="en-US" sz="4000">
                <a:latin typeface="Calibri" pitchFamily="34" charset="0"/>
              </a:rPr>
              <a:t> in the </a:t>
            </a:r>
            <a:r>
              <a:rPr lang="en-US" sz="4000" u="sng">
                <a:latin typeface="Calibri" pitchFamily="34" charset="0"/>
              </a:rPr>
              <a:t>Coral Sea. </a:t>
            </a:r>
            <a:r>
              <a:rPr lang="en-US" sz="4000">
                <a:latin typeface="Calibri" pitchFamily="34" charset="0"/>
              </a:rPr>
              <a:t> It is the largest reef system in the world, stretching more than </a:t>
            </a:r>
            <a:r>
              <a:rPr lang="en-US" sz="4000" u="sng">
                <a:latin typeface="Calibri" pitchFamily="34" charset="0"/>
              </a:rPr>
              <a:t>1,200</a:t>
            </a:r>
            <a:r>
              <a:rPr lang="en-US" sz="4000">
                <a:latin typeface="Calibri" pitchFamily="34" charset="0"/>
              </a:rPr>
              <a:t> miles, and creating habitats for 1,500 species of fish and the largest collection of coral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Content Placeholder 4" descr="230px-GreatBarrierReef-E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066800"/>
            <a:ext cx="6781800" cy="4953000"/>
          </a:xfrm>
        </p:spPr>
      </p:pic>
      <p:sp>
        <p:nvSpPr>
          <p:cNvPr id="1229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15400" cy="259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central Australia, a large monolith of sandstone stands 12 stories tall out from the flat, dry lands.  It is called _</a:t>
            </a:r>
            <a:r>
              <a:rPr lang="en-US" u="sng" dirty="0" smtClean="0"/>
              <a:t>Uluru</a:t>
            </a:r>
            <a:r>
              <a:rPr lang="en-US" dirty="0" smtClean="0"/>
              <a:t> by the Aborigines, and </a:t>
            </a:r>
            <a:r>
              <a:rPr lang="en-US" u="sng" dirty="0" smtClean="0"/>
              <a:t>Ayers Rock </a:t>
            </a:r>
            <a:r>
              <a:rPr lang="en-US" dirty="0" smtClean="0"/>
              <a:t>by the European settlers.  It is a sacred, religious place for Aborigines.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3657600"/>
            <a:ext cx="3886200" cy="2468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3505200"/>
            <a:ext cx="2438400" cy="2620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yers-r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067800" cy="1600200"/>
          </a:xfrm>
        </p:spPr>
        <p:txBody>
          <a:bodyPr/>
          <a:lstStyle/>
          <a:p>
            <a:pPr eaLnBrk="1" hangingPunct="1"/>
            <a:r>
              <a:rPr lang="en-US" sz="3200" smtClean="0"/>
              <a:t>In the </a:t>
            </a:r>
            <a:r>
              <a:rPr lang="en-US" sz="3200" u="sng" smtClean="0"/>
              <a:t>southwestern</a:t>
            </a:r>
            <a:r>
              <a:rPr lang="en-US" sz="3200" smtClean="0"/>
              <a:t> part of Australia is a large, desert region called the </a:t>
            </a:r>
            <a:r>
              <a:rPr lang="en-US" sz="3200" u="sng" smtClean="0"/>
              <a:t>Great Victoria Desert. </a:t>
            </a:r>
            <a:r>
              <a:rPr lang="en-US" sz="3200" smtClean="0"/>
              <a:t> It receives only 8-10 inches of </a:t>
            </a:r>
            <a:r>
              <a:rPr lang="en-US" sz="3200" u="sng" smtClean="0"/>
              <a:t>precipitation</a:t>
            </a:r>
            <a:r>
              <a:rPr lang="en-US" sz="3200" smtClean="0"/>
              <a:t> each year and is so hot and dry that few people live in that vast region of over 160,000 square miles</a:t>
            </a:r>
            <a:endParaRPr lang="en-US" sz="3200" u="sng" smtClean="0"/>
          </a:p>
        </p:txBody>
      </p:sp>
      <p:pic>
        <p:nvPicPr>
          <p:cNvPr id="15363" name="Picture 5" descr="australian-dese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300px-Great_Victoria_Des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SS6G12 The student will be able to locate selected features of Australia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Great Barrier Reef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Tasmania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Great Dividing Range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Outback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Uluru/Ayers Rock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Indian Ocean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Pacific Ocean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Coral Sea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Great Victoria Desert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Canberra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3400" y="1524000"/>
            <a:ext cx="792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Complete your blank map from page 679 in the book.  There are 10 items to label</a:t>
            </a:r>
            <a:r>
              <a:rPr lang="en-US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Australia Political Map</a:t>
            </a:r>
            <a:endParaRPr lang="en-US" dirty="0"/>
          </a:p>
        </p:txBody>
      </p:sp>
      <p:pic>
        <p:nvPicPr>
          <p:cNvPr id="4" name="Content Placeholder 3" descr="australia-political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582912"/>
            <a:ext cx="8458200" cy="5436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Australia Physical Features</a:t>
            </a:r>
            <a:endParaRPr lang="en-US" dirty="0"/>
          </a:p>
        </p:txBody>
      </p:sp>
      <p:pic>
        <p:nvPicPr>
          <p:cNvPr id="5" name="Content Placeholder 4" descr="Australia physical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7848600" cy="5410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Oceani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1524000"/>
            <a:ext cx="85344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295400" y="6248400"/>
            <a:ext cx="64770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Physical map of Australia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Australia is unique. It is both a </a:t>
            </a:r>
            <a:r>
              <a:rPr lang="en-US" sz="4000" u="sng">
                <a:latin typeface="Calibri" pitchFamily="34" charset="0"/>
              </a:rPr>
              <a:t>country </a:t>
            </a:r>
            <a:r>
              <a:rPr lang="en-US" sz="4000">
                <a:latin typeface="Calibri" pitchFamily="34" charset="0"/>
              </a:rPr>
              <a:t>and a </a:t>
            </a:r>
            <a:r>
              <a:rPr lang="en-US" sz="4000" u="sng">
                <a:latin typeface="Calibri" pitchFamily="34" charset="0"/>
              </a:rPr>
              <a:t>continent.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629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Geography</a:t>
            </a:r>
          </a:p>
        </p:txBody>
      </p:sp>
      <p:pic>
        <p:nvPicPr>
          <p:cNvPr id="6147" name="Picture 4" descr="657px-Australia_deser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762000"/>
            <a:ext cx="6934200" cy="4648200"/>
          </a:xfrm>
          <a:noFill/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5410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 largest part of Australia is made up of an interior dry area called the </a:t>
            </a:r>
            <a:r>
              <a:rPr lang="en-US" sz="2400" u="sng">
                <a:latin typeface="Calibri" pitchFamily="34" charset="0"/>
              </a:rPr>
              <a:t>Outback. </a:t>
            </a:r>
            <a:r>
              <a:rPr lang="en-US" sz="2400">
                <a:latin typeface="Calibri" pitchFamily="34" charset="0"/>
              </a:rPr>
              <a:t>This vast arid plain, or desert in the middle section of Australia gets very little </a:t>
            </a:r>
            <a:r>
              <a:rPr lang="en-US" sz="2400" u="sng">
                <a:latin typeface="Calibri" pitchFamily="34" charset="0"/>
              </a:rPr>
              <a:t>precipitation</a:t>
            </a:r>
            <a:r>
              <a:rPr lang="en-US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706562"/>
          </a:xfrm>
        </p:spPr>
        <p:txBody>
          <a:bodyPr/>
          <a:lstStyle/>
          <a:p>
            <a:pPr eaLnBrk="1" hangingPunct="1"/>
            <a:r>
              <a:rPr lang="en-US" sz="3600" smtClean="0"/>
              <a:t>Most Australians live along the </a:t>
            </a:r>
            <a:r>
              <a:rPr lang="en-US" sz="3600" u="sng" smtClean="0"/>
              <a:t>southeastern</a:t>
            </a:r>
            <a:r>
              <a:rPr lang="en-US" sz="3600" smtClean="0"/>
              <a:t> and </a:t>
            </a:r>
            <a:r>
              <a:rPr lang="en-US" sz="3600" u="sng" smtClean="0"/>
              <a:t>southwestern</a:t>
            </a:r>
            <a:r>
              <a:rPr lang="en-US" sz="3600" smtClean="0"/>
              <a:t> coasts. The climate is milder and it gets more precipitation.</a:t>
            </a:r>
          </a:p>
        </p:txBody>
      </p:sp>
      <p:pic>
        <p:nvPicPr>
          <p:cNvPr id="7171" name="Content Placeholder 4" descr="662px-Australia-climate-map_MJC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42895"/>
            <a:ext cx="3581400" cy="32405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Population_Dens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762000"/>
            <a:ext cx="7315200" cy="5257800"/>
          </a:xfrm>
          <a:noFill/>
        </p:spPr>
      </p:pic>
      <p:sp>
        <p:nvSpPr>
          <p:cNvPr id="819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3687762"/>
          </a:xfrm>
        </p:spPr>
        <p:txBody>
          <a:bodyPr/>
          <a:lstStyle/>
          <a:p>
            <a:pPr eaLnBrk="1" hangingPunct="1"/>
            <a:r>
              <a:rPr lang="en-US" smtClean="0"/>
              <a:t>In the </a:t>
            </a:r>
            <a:r>
              <a:rPr lang="en-US" u="sng" smtClean="0"/>
              <a:t>northern</a:t>
            </a:r>
            <a:r>
              <a:rPr lang="en-US" smtClean="0"/>
              <a:t> part of Australia, the climate is more varied with a </a:t>
            </a:r>
            <a:r>
              <a:rPr lang="en-US" u="sng" smtClean="0"/>
              <a:t>mostly tropical</a:t>
            </a:r>
            <a:r>
              <a:rPr lang="en-US" smtClean="0"/>
              <a:t> climate.  You will find swamps, rainforests, mangroves, grasslands, and even a desert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971800"/>
            <a:ext cx="3581400" cy="3154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819400"/>
            <a:ext cx="3581400" cy="33067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310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Australia Geography</vt:lpstr>
      <vt:lpstr>SS6G12 The student will be able to locate selected features of Australia</vt:lpstr>
      <vt:lpstr>Australia Political Map</vt:lpstr>
      <vt:lpstr>Australia Physical Features</vt:lpstr>
      <vt:lpstr>Slide 5</vt:lpstr>
      <vt:lpstr>Physical Geography</vt:lpstr>
      <vt:lpstr>Most Australians live along the southeastern and southwestern coasts. The climate is milder and it gets more precipitation.</vt:lpstr>
      <vt:lpstr>Slide 8</vt:lpstr>
      <vt:lpstr>In the northern part of Australia, the climate is more varied with a mostly tropical climate.  You will find swamps, rainforests, mangroves, grasslands, and even a desert</vt:lpstr>
      <vt:lpstr>Slide 10</vt:lpstr>
      <vt:lpstr> </vt:lpstr>
      <vt:lpstr>Slide 12</vt:lpstr>
      <vt:lpstr>In central Australia, a large monolith of sandstone stands 12 stories tall out from the flat, dry lands.  It is called _Uluru by the Aborigines, and Ayers Rock by the European settlers.  It is a sacred, religious place for Aborigines.</vt:lpstr>
      <vt:lpstr>Slide 14</vt:lpstr>
      <vt:lpstr>In the southwestern part of Australia is a large, desert region called the Great Victoria Desert.  It receives only 8-10 inches of precipitation each year and is so hot and dry that few people live in that vast region of over 160,000 square miles</vt:lpstr>
    </vt:vector>
  </TitlesOfParts>
  <Company>Paulding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Geography</dc:title>
  <dc:creator>Paulding</dc:creator>
  <cp:lastModifiedBy>SCCPS</cp:lastModifiedBy>
  <cp:revision>154</cp:revision>
  <dcterms:created xsi:type="dcterms:W3CDTF">2012-03-27T12:05:03Z</dcterms:created>
  <dcterms:modified xsi:type="dcterms:W3CDTF">2015-04-13T13:41:48Z</dcterms:modified>
</cp:coreProperties>
</file>